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50" r:id="rId2"/>
    <p:sldMasterId id="2147483651" r:id="rId3"/>
    <p:sldMasterId id="2147483652" r:id="rId4"/>
    <p:sldMasterId id="2147483653" r:id="rId5"/>
    <p:sldMasterId id="2147483654" r:id="rId6"/>
    <p:sldMasterId id="2147483655" r:id="rId7"/>
    <p:sldMasterId id="2147483656" r:id="rId8"/>
    <p:sldMasterId id="2147483657" r:id="rId9"/>
    <p:sldMasterId id="2147483658" r:id="rId10"/>
    <p:sldMasterId id="2147483659" r:id="rId11"/>
    <p:sldMasterId id="2147483660" r:id="rId12"/>
    <p:sldMasterId id="2147483661" r:id="rId13"/>
    <p:sldMasterId id="2147483662" r:id="rId14"/>
  </p:sldMasterIdLst>
  <p:notesMasterIdLst>
    <p:notesMasterId r:id="rId38"/>
  </p:notesMasterIdLst>
  <p:sldIdLst>
    <p:sldId id="256" r:id="rId15"/>
    <p:sldId id="1428" r:id="rId16"/>
    <p:sldId id="1384" r:id="rId17"/>
    <p:sldId id="1419" r:id="rId18"/>
    <p:sldId id="1420" r:id="rId19"/>
    <p:sldId id="1423" r:id="rId20"/>
    <p:sldId id="1424" r:id="rId21"/>
    <p:sldId id="1425" r:id="rId22"/>
    <p:sldId id="1426" r:id="rId23"/>
    <p:sldId id="1431" r:id="rId24"/>
    <p:sldId id="1427" r:id="rId25"/>
    <p:sldId id="1429" r:id="rId26"/>
    <p:sldId id="1430" r:id="rId27"/>
    <p:sldId id="1432" r:id="rId28"/>
    <p:sldId id="1433" r:id="rId29"/>
    <p:sldId id="1434" r:id="rId30"/>
    <p:sldId id="1435" r:id="rId31"/>
    <p:sldId id="1436" r:id="rId32"/>
    <p:sldId id="1437" r:id="rId33"/>
    <p:sldId id="1438" r:id="rId34"/>
    <p:sldId id="1439" r:id="rId35"/>
    <p:sldId id="1440" r:id="rId36"/>
    <p:sldId id="1441" r:id="rId37"/>
  </p:sldIdLst>
  <p:sldSz cx="13004800" cy="97536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414141"/>
        </a:solidFill>
        <a:latin typeface="Gill Sans Light" charset="0"/>
        <a:ea typeface="+mn-ea"/>
        <a:cs typeface="ヒラギノ角ゴ ProN W3" charset="0"/>
        <a:sym typeface="Gill Sans Light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414141"/>
        </a:solidFill>
        <a:latin typeface="Gill Sans Light" charset="0"/>
        <a:ea typeface="+mn-ea"/>
        <a:cs typeface="ヒラギノ角ゴ ProN W3" charset="0"/>
        <a:sym typeface="Gill Sans Light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414141"/>
        </a:solidFill>
        <a:latin typeface="Gill Sans Light" charset="0"/>
        <a:ea typeface="+mn-ea"/>
        <a:cs typeface="ヒラギノ角ゴ ProN W3" charset="0"/>
        <a:sym typeface="Gill Sans Light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414141"/>
        </a:solidFill>
        <a:latin typeface="Gill Sans Light" charset="0"/>
        <a:ea typeface="+mn-ea"/>
        <a:cs typeface="ヒラギノ角ゴ ProN W3" charset="0"/>
        <a:sym typeface="Gill Sans Light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414141"/>
        </a:solidFill>
        <a:latin typeface="Gill Sans Light" charset="0"/>
        <a:ea typeface="+mn-ea"/>
        <a:cs typeface="ヒラギノ角ゴ ProN W3" charset="0"/>
        <a:sym typeface="Gill Sans Light" charset="0"/>
      </a:defRPr>
    </a:lvl5pPr>
    <a:lvl6pPr marL="2286000" algn="l" defTabSz="914400" rtl="0" eaLnBrk="1" latinLnBrk="0" hangingPunct="1">
      <a:defRPr sz="4200" kern="1200">
        <a:solidFill>
          <a:srgbClr val="414141"/>
        </a:solidFill>
        <a:latin typeface="Gill Sans Light" charset="0"/>
        <a:ea typeface="+mn-ea"/>
        <a:cs typeface="ヒラギノ角ゴ ProN W3" charset="0"/>
        <a:sym typeface="Gill Sans Light" charset="0"/>
      </a:defRPr>
    </a:lvl6pPr>
    <a:lvl7pPr marL="2743200" algn="l" defTabSz="914400" rtl="0" eaLnBrk="1" latinLnBrk="0" hangingPunct="1">
      <a:defRPr sz="4200" kern="1200">
        <a:solidFill>
          <a:srgbClr val="414141"/>
        </a:solidFill>
        <a:latin typeface="Gill Sans Light" charset="0"/>
        <a:ea typeface="+mn-ea"/>
        <a:cs typeface="ヒラギノ角ゴ ProN W3" charset="0"/>
        <a:sym typeface="Gill Sans Light" charset="0"/>
      </a:defRPr>
    </a:lvl7pPr>
    <a:lvl8pPr marL="3200400" algn="l" defTabSz="914400" rtl="0" eaLnBrk="1" latinLnBrk="0" hangingPunct="1">
      <a:defRPr sz="4200" kern="1200">
        <a:solidFill>
          <a:srgbClr val="414141"/>
        </a:solidFill>
        <a:latin typeface="Gill Sans Light" charset="0"/>
        <a:ea typeface="+mn-ea"/>
        <a:cs typeface="ヒラギノ角ゴ ProN W3" charset="0"/>
        <a:sym typeface="Gill Sans Light" charset="0"/>
      </a:defRPr>
    </a:lvl8pPr>
    <a:lvl9pPr marL="3657600" algn="l" defTabSz="914400" rtl="0" eaLnBrk="1" latinLnBrk="0" hangingPunct="1">
      <a:defRPr sz="4200" kern="1200">
        <a:solidFill>
          <a:srgbClr val="414141"/>
        </a:solidFill>
        <a:latin typeface="Gill Sans Light" charset="0"/>
        <a:ea typeface="+mn-ea"/>
        <a:cs typeface="ヒラギノ角ゴ ProN W3" charset="0"/>
        <a:sym typeface="Gill Sans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118"/>
    <p:restoredTop sz="70032"/>
  </p:normalViewPr>
  <p:slideViewPr>
    <p:cSldViewPr>
      <p:cViewPr varScale="1">
        <p:scale>
          <a:sx n="80" d="100"/>
          <a:sy n="80" d="100"/>
        </p:scale>
        <p:origin x="672" y="216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9" Type="http://schemas.openxmlformats.org/officeDocument/2006/relationships/presProps" Target="presProps.xml"/><Relationship Id="rId21" Type="http://schemas.openxmlformats.org/officeDocument/2006/relationships/slide" Target="slides/slide7.xml"/><Relationship Id="rId34" Type="http://schemas.openxmlformats.org/officeDocument/2006/relationships/slide" Target="slides/slide20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slide" Target="slides/slide15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slide" Target="slides/slide22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5.xml"/><Relationship Id="rId31" Type="http://schemas.openxmlformats.org/officeDocument/2006/relationships/slide" Target="slides/slide17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60A548-725E-2745-96F0-082F497B371E}" type="datetimeFigureOut">
              <a:rPr lang="en-US" smtClean="0"/>
              <a:t>2/14/22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DC8831-15C8-F24D-8E8F-54BC06238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647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>
            <a:extLst>
              <a:ext uri="{FF2B5EF4-FFF2-40B4-BE49-F238E27FC236}">
                <a16:creationId xmlns:a16="http://schemas.microsoft.com/office/drawing/2014/main" id="{41D99570-97B6-7A40-A2D0-1A4A68F956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fld id="{B9A6EC66-CC08-9B49-9EE4-3DE54F80D42B}" type="slidenum">
              <a:rPr lang="en-US" altLang="en-US" sz="120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3</a:t>
            </a:fld>
            <a:endParaRPr lang="en-US" altLang="en-US" sz="12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BE1C9744-6404-C941-A883-E0AE75A3EF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4750" y="696913"/>
            <a:ext cx="4638675" cy="3479800"/>
          </a:xfrm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EE38661B-D6DE-2F49-A233-644A707A26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DC8831-15C8-F24D-8E8F-54BC062382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59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DC8831-15C8-F24D-8E8F-54BC062382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414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DC8831-15C8-F24D-8E8F-54BC0623827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683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5F7B7-E76C-4B3E-B9FC-745688679C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60DEE0-DAFC-4937-8754-3BF6EE0CDF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2416395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CB70C-8F88-451D-B83C-E5D0AFF3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5A94CB-C617-40F3-8194-A4E461019E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0671366"/>
      </p:ext>
    </p:extLst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0E5BF-724D-4CD1-8FAD-0D75BA5D3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CD29B9-3A93-4992-B089-0846CC4556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53317092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68863-8A10-4A06-AFCE-1BD02E46D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EF42A-6C13-40DC-8B25-6849D5330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0575903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61BED-61D3-47DF-B802-73D86AEBE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1DF88-D6AD-4D1A-9FD3-AD9E497C37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0251442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F8868-75BE-4582-A52D-C01178D23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32DEA-DE6C-4E9D-A912-BAFEC63F50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5600" y="698500"/>
            <a:ext cx="6070600" cy="878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337CD8-ECE8-46CF-826E-A27576DAB1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8600" y="698500"/>
            <a:ext cx="6070600" cy="878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5842009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8E8F9-9A80-4EA5-B336-809B41FDE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F7402-BB46-472D-91EC-8E3B7CB99C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D636DB-8E33-42AE-849F-89B25ACBBD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58598A-DBB9-40D6-931B-FCDD1AACA9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F1412D-2C70-46B5-89BE-F05F48DB31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5252971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AD378-32F9-496F-AEB3-EC83F0A8C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8272542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8022790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52031-2BBF-4C95-8F94-C3D673D85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819EF-80BA-4C68-B291-24E1B3468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1B0DD0-D9F1-43F0-A5FA-08E60EC5C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3587916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6FDDF-F3D9-4929-8F17-E2852CC5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C4833B-A7A9-4BB9-A936-04DECCA7C2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984582-50E5-4518-9EA0-0F2001BC2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350174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040AA-D4A4-4A3F-B061-4DF5937D4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A6CE24-55E9-4837-9AB7-043A7DD6A7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703662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EDDE33-B83A-400F-AD4E-D5CE3AEE6B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75800" y="2044700"/>
            <a:ext cx="3073400" cy="452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29B506-2418-4745-81CF-7808415452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5600" y="2044700"/>
            <a:ext cx="9067800" cy="452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706282"/>
      </p:ext>
    </p:extLst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A60981-BCC6-4A3A-BE57-16AE00AAA6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75800" y="519113"/>
            <a:ext cx="3073400" cy="896778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C28335-A7EA-45DA-B0CE-09DA868B41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5600" y="519113"/>
            <a:ext cx="9067800" cy="89677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5857749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6C2EA-D895-42B0-9358-70C385229F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9513DE-D861-4D4E-A750-F8437FC729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83665505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D446E-9120-4E98-AD3A-F0BD82069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062D9-5915-45B0-8260-343FFB5EE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7692022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A7989-DD8A-4FE0-B585-F2C7E47B1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8159B-A4B0-456D-BC64-F57945AF6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2156628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6C0E7-E674-4E7B-B073-5F4A3A1CA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C4231-1D35-4CA8-8EBF-59FEA79F76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3763" y="2597150"/>
            <a:ext cx="5532437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40E4B4-F279-431C-848C-FF483D7B57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8600" y="2597150"/>
            <a:ext cx="5532438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6541422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19366-357F-4498-AD68-5067A707F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BF3806-247E-46C8-867A-D8C382F1A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84EEE2-03DC-4C95-9DD7-A813B9DF5C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FC155D-C82C-489F-A5B7-5640AA0A7A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8A9C97-DA45-43B4-87DA-090FA1515A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186593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C9A67-A7BA-4BB9-9246-B454854E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4675024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2990993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E9A02-2FF1-4AE7-95CD-975A7937A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2AE62-000C-45C7-8AB3-8D4D1DC49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4217AE-2972-424B-B846-E7B47134F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1131238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5FD9C-BEF1-49CC-ADB8-6870E24CE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BACB62-A6D5-44D6-8E30-DB8F9A6DB8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1785E-9FC5-4573-8BD1-2BFA6E93EA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318883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3C7C-1F35-48B1-9164-34117A461F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1AEA52-BFA8-4265-9515-8852E86FD6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55863547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4368C-7330-465B-9FBA-8D6CC2758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509678-7EEF-4864-B17B-C7BB017C15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3875851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DEF11A-334E-4D10-9D2D-17B0D53449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07513" y="519113"/>
            <a:ext cx="2803525" cy="8266112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438E09-4598-4737-8AAB-6BC1E0F6D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3763" y="519113"/>
            <a:ext cx="8261350" cy="82661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8446071"/>
      </p:ext>
    </p:extLst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984B0-2257-4A46-A625-80BCD75EA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4B7064-2F8F-4333-94BF-F9AAB5D134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06747516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4A7CD-1CF8-474E-9425-735A977F6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330BB-EDB7-49B5-93CC-A3393452B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5518280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A2CED-CC3C-4D72-8065-6148B8E47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1AEC3-5C77-436F-A476-96302EFC8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5102345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971A3-D446-46E4-BBE9-890DB09B3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94505-99D1-4138-B2B1-12D4D58699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3763" y="2597150"/>
            <a:ext cx="5532437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6111A2-617F-4368-AE5B-C16B7DDDEF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8600" y="2597150"/>
            <a:ext cx="5532438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1247992"/>
      </p:ext>
    </p:extLst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27B7E-95B9-430C-8A9A-1E6819568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9FAEA-F5F7-4148-ADF5-4E4D4194E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9591E1-F332-4124-8B00-BDCF0A0246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0F6638-2228-4F9B-8D06-6CA44C2A31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65709D-F1E9-469C-ABB5-8CE3180CA7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134210"/>
      </p:ext>
    </p:extLst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A41F8-8DE0-4500-93AC-F11A92980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9643380"/>
      </p:ext>
    </p:extLst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2330567"/>
      </p:ext>
    </p:extLst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0A04A-B73C-4E9E-B40C-559E03B32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4D538-162C-49F5-8B1C-A4B184956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2579BD-558C-43CD-83CD-C51D4D8066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02837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0795B-7462-4BE4-8859-4894BA791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5AC8A-F38C-4A7A-931A-D5010EE7C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1045605"/>
      </p:ext>
    </p:extLst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278D6-866C-498D-9561-17EFD5E52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35BBFD-0F79-4B3D-8DEC-B9DFB27805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79A156-8424-4597-A16C-E083E6B36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5587820"/>
      </p:ext>
    </p:extLst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784AD-94F5-436A-AE20-B4A574E6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755AFA-C42C-4EF4-9D81-6EDC9382B3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3014660"/>
      </p:ext>
    </p:extLst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D0A391-EB2D-472E-A8D9-96EEA9DF8E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07513" y="519113"/>
            <a:ext cx="2803525" cy="8266112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66CD32-3E91-4759-8839-19D1CBF335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3763" y="519113"/>
            <a:ext cx="8261350" cy="82661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5843243"/>
      </p:ext>
    </p:extLst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AD246-8D23-4E45-A87B-051B84B30F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00076-3B97-420F-B538-E6BCCC0BDD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48222346"/>
      </p:ext>
    </p:extLst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813F2-B2AE-4BB8-9070-8F59B86F0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C327B-464C-4815-A923-6C2498BEE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3124224"/>
      </p:ext>
    </p:extLst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45B50-4BF2-4C72-BE42-BF9B393C1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CB7AF-A477-46B9-921F-D8E1DDDEA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5236141"/>
      </p:ext>
    </p:extLst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877BE-D5F5-412F-86C3-F6452062F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B40CE-F461-4915-8A33-299FF19936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3763" y="2597150"/>
            <a:ext cx="5532437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D8BC4D-D18C-4C0C-B23A-D1BE77F4A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8600" y="2597150"/>
            <a:ext cx="5532438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9961645"/>
      </p:ext>
    </p:extLst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869A8-3909-452D-A0AD-D7741AFB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7F33C-8DC1-4648-B111-35608BDDD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06F285-DE8B-46A1-859D-98B0DE3A1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F87E31-372A-4B37-A04A-F8936BD6D0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E686C9-DD3A-4338-8B95-75040C33AE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7884751"/>
      </p:ext>
    </p:extLst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ECB71-D2DF-4F69-B511-BF09A0A5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9677499"/>
      </p:ext>
    </p:extLst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2565019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0487C-A807-4802-9404-199B06A28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078D98-9E17-4C3D-89AF-88A5F93446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1613428"/>
      </p:ext>
    </p:extLst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D01C7-F8D6-4DEF-9035-59CA06E80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89888-8A3E-4657-BFAC-294843A3A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7910F0-2D27-4DBB-BBFD-20F300CF66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4534743"/>
      </p:ext>
    </p:extLst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8E0F7-51F3-48AD-8C16-90DFB8BD8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F7DA14-EA55-40B4-BA62-BBE0F42C39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D30C6B-8663-4C9A-8C49-4173486DDF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7910055"/>
      </p:ext>
    </p:extLst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9349D-5696-41C8-8C77-B2A006F24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3671C8-8805-4C7A-BB9C-36A1BEF76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7934517"/>
      </p:ext>
    </p:extLst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24A8EA-074F-40C3-8F1D-479D12B612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75800" y="800100"/>
            <a:ext cx="3073400" cy="79851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A22E12-815C-4E2A-BEA8-63089BA053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5600" y="800100"/>
            <a:ext cx="9067800" cy="79851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545808"/>
      </p:ext>
    </p:extLst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BE7F2-408E-4577-82A5-BF883546F9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6F899F-CEEA-4FE2-BC5E-ABD2FA6FDE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21582864"/>
      </p:ext>
    </p:extLst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70C03-F00F-448D-B389-9957E875D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E15E2-23B4-4119-B432-F3A294CD7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9574304"/>
      </p:ext>
    </p:extLst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3CA30-0B37-4C14-B043-E94E50809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C46B1C-BC39-4035-A54F-807938D7F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5373963"/>
      </p:ext>
    </p:extLst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ED5C2-BD23-48AD-A86B-817868673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31994-47BA-4E74-BCBF-0B8AF61F60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3763" y="2597150"/>
            <a:ext cx="5532437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283F3C-4D7A-46A2-A287-A3D9A42371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8600" y="2597150"/>
            <a:ext cx="5532438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0337820"/>
      </p:ext>
    </p:extLst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90504-DD00-403F-A775-ADAB6BA5E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25990F-6434-4DC2-A130-5C1E1C224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0546E0-79FB-484F-8E4E-925AAFF46C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072DFC-77F3-406B-A329-3255884239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9163B7-7523-4E32-818E-9F08C6EE72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7236303"/>
      </p:ext>
    </p:extLst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00A6B-8FF1-4B92-BA24-9BD6BEBE1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112287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936F8-8D90-405B-A23D-FD996D0B6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38ABD-3E75-4D65-9F27-718C368F3C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5600" y="4876800"/>
            <a:ext cx="2870200" cy="129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93B4E6-0D20-420F-A6E0-4B4BDFA59D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78200" y="4876800"/>
            <a:ext cx="2870200" cy="129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1572421"/>
      </p:ext>
    </p:extLst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046054"/>
      </p:ext>
    </p:extLst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A0CB0-2684-4E63-9F21-A3AB2E2C3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05AB3-6A76-401E-9818-BB02CD876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05D427-E7A8-408C-AB8B-9421A7AEB7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9001537"/>
      </p:ext>
    </p:extLst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2F6B1-8A9C-471B-9CE3-064E3EC51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C67A9E-0B96-4E0F-B956-699C26BD72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123A00-D3F0-4947-8F90-FC8B6E6F3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4246319"/>
      </p:ext>
    </p:extLst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1FD40-96C6-4928-B328-F3C108564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7F4D5F-9D68-4A70-B165-17DE9681D2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0771740"/>
      </p:ext>
    </p:extLst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5698FA-C172-46A4-A8A5-CC5ED2C22D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75800" y="254000"/>
            <a:ext cx="3073400" cy="85312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527DC2-FFDC-456E-BE75-7DA97D8BCB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5600" y="254000"/>
            <a:ext cx="9067800" cy="85312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5266791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E0B6-ABE0-4D68-B7EA-12E3ABC71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F1388-E983-4031-AF42-5AE657FE91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850995-66AD-49BA-AF85-8B38059692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33C7AC-D102-4AAA-A17C-640EDEA592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931C76-E0C0-463E-935B-6E3AF52DE6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7887701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05EAD-7CD7-4CA2-BE06-142379E7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3766615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7309628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A63D9-E4EC-412E-B48A-9056E93A2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50351-7007-4DB7-95FD-9A08056EE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0CCE60-987D-47E4-99A8-4BF26B349A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47417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F661B-D95F-41B2-A153-E0E60D562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66D78-DD89-42C3-AF77-E486AEE82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7569231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4BE26-D9B7-4AD0-BD76-2042CFD50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ABB3D6-2A1F-4203-A659-41B4428982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A94F80-77CE-441D-9844-8F6DD187DC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5491117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326EF-94B7-4BA4-A874-182563157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F677E-05FD-4619-A661-CCBB2FF03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679243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EC365A-B795-42FE-BEC9-F40EF137FC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4775200" y="1384300"/>
            <a:ext cx="1473200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1E25F2-8D73-44E3-BBE8-7443684112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5600" y="1384300"/>
            <a:ext cx="4267200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814827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1D5E1-F008-413E-B16A-C87500E33F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9E73B3-6017-457F-87B7-9A19A45DFC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86627425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54F9A-74E3-4F06-82C3-F191F6AF0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F1FAC-1A06-4D85-B5E6-885F2E8FB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6345596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C4D8-5B1C-43EF-9E58-ACCCC7DD7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FCB2F9-B5FD-4490-842E-F6730AC25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7304261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E9BCA-19F4-40BA-BEE0-A2620ACF2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D7DDA-A357-43FD-B727-4CC6633465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3763" y="2597150"/>
            <a:ext cx="5532437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F764E-21C4-4B1B-8280-F5BB127C44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8600" y="2597150"/>
            <a:ext cx="5532438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5797955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C005F-33E1-46D2-8BDE-3069491D3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465FEF-B5CA-4E75-B6D5-01CC05277B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CFE07-188A-4124-96C7-BC9B0F6C07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41E50F-B4C1-439A-8F73-93216C424B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926E67-E707-4CDC-AF1A-54AA0C602B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574730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A1371-95A4-41D9-B521-70DB1E501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2115081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501178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1FC2A-178A-44F6-ADB1-2835BF763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4AC1BB-E313-4660-B1B4-6F78CA730E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921781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7F12F-5716-46F3-8F0E-7AEED31E9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25869-C860-429C-AF34-956F6DE5F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CE55D2-1652-4734-9036-F0CDC817A0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9794050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70959-A66A-4AB1-BA53-5514CE820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05E50E-2BFF-4043-9DE2-776E51EE39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C72D8E-31A6-4867-A534-E9C6EE3046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5888870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444B5-556F-4EEC-933B-0296F9CB4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892565-6988-456F-A862-7C4E2D6895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8730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ED8600-2F79-4BFC-BFAE-C7BD324599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75800" y="2597150"/>
            <a:ext cx="3073400" cy="6188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90C4A2-7FD5-4B1F-9817-63FF09CEC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5600" y="2597150"/>
            <a:ext cx="9067800" cy="6188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4977757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1A013-AA40-48B6-92D3-01A4F97E54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103B4A-103C-4EA2-AEA8-16ED96ACB0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47519083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A951C-91C0-4BE8-8CDD-BE903D24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EA706-8266-4A4F-825E-03D0A8A1F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361579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21E37-74CE-4D52-AF2F-69E7F1B00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A10D9D-D1DF-4EE8-A16D-3D701D194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791464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1DF57-81D9-45F7-B6DA-F2396AB9E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C5F6D-0C24-4401-97FD-0B82448CAC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3763" y="2597150"/>
            <a:ext cx="5532437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F4636C-3ED8-4668-8B8A-724FB5F9DD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8600" y="2597150"/>
            <a:ext cx="5532438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066249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51101-93A3-4727-A398-54F987F99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90FED-A5C2-4618-AE92-92C83ED12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27FCF1-2C1E-4AF1-9BDC-4CE240BAC1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9CB3AB-5C4C-4A37-9818-F6FE5045AC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13EF9E-9C3C-4F7D-BB51-B73D062C33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8681009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07186-E7E4-428F-A255-F36F64A06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989721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2FE19-E699-4988-8311-2C3265D19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B4A37-CBA5-436E-9F05-DCCA75ACE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5600" y="5270500"/>
            <a:ext cx="6070600" cy="129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A22918-86C6-42B6-8CCE-F46B7222D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8600" y="5270500"/>
            <a:ext cx="6070600" cy="129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3323798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6846464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8E97B-A6E2-4E59-A90E-4868F2468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F329B-96D9-4415-B028-824212B9F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A3D157-7C5E-44CE-9FFB-3F63F28DDA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688092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09D1D-5424-4857-9F7D-2A3001256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188A70-D3B8-47F1-A435-EF4ECDC96F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B8BC4-6EF3-4A6D-A9F8-797D2BD5A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6976381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A218-D43C-4DA5-87F0-647593A64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7567E-D12C-4C26-AA8A-80EE7E027D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4445189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B32B0F-8016-4CDD-B325-A9F0BBE1C4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75800" y="2597150"/>
            <a:ext cx="3073400" cy="6188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D236AC-90D8-4383-B884-DACB1B6EDE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5600" y="2597150"/>
            <a:ext cx="9067800" cy="6188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2318670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5FBF6-BDB3-4436-BEA6-18896C3CCB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F29B94-D4FA-45ED-AE5D-54B6E6764D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58767340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DE0D7-A0DB-4557-874C-8244490D9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CECC0-9482-4816-97DB-114F07D6F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5224588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92795-B08A-4FC8-A6B4-1963BC55B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712CC-CBA5-429D-87BC-857BC4AAE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1497643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1B7C9-36F2-420C-B2F8-F7D211364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D52F6-D5FD-4B15-BCF5-FFC5993D26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5600" y="3187700"/>
            <a:ext cx="6070600" cy="584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182BFB-64FD-40A1-9608-9882C5C00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8600" y="3187700"/>
            <a:ext cx="6070600" cy="584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366385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6225A-C8C7-40C0-8D9F-7558ED3E6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0ADE6-D932-47B2-A006-98118E41B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4BD209-3F98-42DD-B29A-E157E36771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D9AF99-7B0C-40E2-9D41-02F3EEB78B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690C3-C53D-45D8-AB2A-7CDB785E07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490112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9F3B6-28D4-44F8-A0B8-031B8EA80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E9C93D-88AA-4E64-8080-3BBF87D57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0391A0-41A8-4151-806A-1D3372E598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94B5E3-F05D-4336-BC8D-3E31407B1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554016-9E5E-498E-9CF6-873CD1597F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3214425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4C197-1F87-4817-98A1-F9039EA1E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081508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643204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0FD8D-64B4-414F-9C2A-7F6898B5E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00058-4CE1-459D-95DA-8404C0A87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49B4BA-1D9D-430C-8131-D3016B223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1314608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76815-CD47-4547-9562-10E8FA0AB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91031-8C58-48C2-8BCF-6E61791FA8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43A010-0ED7-4424-8528-AEA5B9728E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01917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7A40C-F7F6-4707-A55B-4C34ED657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1A856-60F0-4EB8-9EFB-FF5EE2B139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5791788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07E12D-7EE0-4C01-9691-365D3EB0B1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75800" y="800100"/>
            <a:ext cx="3073400" cy="8229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E18509-1BEC-4851-B37D-F7E8A5716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5600" y="800100"/>
            <a:ext cx="9067800" cy="8229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314963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9C471-5967-46A5-AF34-B9A874ED2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69DEAF-366B-4333-82CD-A394B56A2E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73952749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760C2-A863-44F7-B16A-C0A7434DA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6F280-29B0-4B52-B9E9-878568451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9054386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6B4D8-24D4-4ABF-9448-EBF7AC0E9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DB4B57-05E1-4098-9389-1F0D4B3C1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50182778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9CA6A-4463-4182-AF48-E95DED3AE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14059-CCF4-44F5-B266-54E68F9EDC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56400" y="3187700"/>
            <a:ext cx="2870200" cy="584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186833-1542-42C8-8ADD-94FCCE49F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779000" y="3187700"/>
            <a:ext cx="2870200" cy="584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865736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1286B-EA18-4F54-8A0D-F829A44E7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2646364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1504E-CA43-4E7E-93F5-1A8BD3FF5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0DC54-D6F2-48E5-9144-2CA2C8E94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D029BA-AE43-442A-B86B-53CB36FBFF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5711AF-57C0-43FC-A220-637DA0B268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130265-4C58-4C0D-BD77-BCCD86B89D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5159355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54099-A758-4EC2-BD4B-28C9420DA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9144090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8079907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A24AA-9B32-4DFD-9AE0-2CBD49415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CD5A7-07EC-4D89-9B60-54C531431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14114B-6D50-4400-BB9C-3DCF9D8D60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4640330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8B0CB-B350-4978-939C-D53618F3B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A3C1BD-4BDD-434A-8FB4-7198651DD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099F9B-BE79-44D4-87D4-79505D426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866449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89BE3-F456-4569-86CF-BB7821D55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DEA982-3578-4A58-9F91-350C0EECA7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2580344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F2A6AB-96D5-4066-BC04-03B4D385F1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75800" y="812800"/>
            <a:ext cx="3073400" cy="8216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C3C1E1-2528-4B32-A997-B3B6905AC0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5600" y="812800"/>
            <a:ext cx="9067800" cy="8216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2623097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071DB-D2A0-43AD-AB39-F6555859E1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CE0D56-9EA3-40BB-A371-A3D5AF802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65716011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B03A9-DFC5-46A2-9637-D94F08B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A50E7-9C62-4EBE-9A08-F5A0A8731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510097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CC788-F87D-4E38-8DF8-C1A24C32D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C9689F-DFF3-4CD9-8D29-74D35B43F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107807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6898284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55042-D616-462F-A3B6-82B77D43F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FF157-69BF-455E-8C5F-F7107A0B0C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5600" y="3187700"/>
            <a:ext cx="6070600" cy="584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493364-F72D-4A35-8561-896D1B9171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8600" y="3187700"/>
            <a:ext cx="6070600" cy="584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3833454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30590-46E9-467D-95F3-55B6F33FC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441-EC55-43E5-9AC1-19EA4E664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434647-8E33-4CD1-9DBB-E0EA2DD4EE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699B1-5D86-49DC-874F-E90D4E9A9A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DC3F79-A261-4493-85D6-2CE9BE2D69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9018571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B9865-79E3-4C08-AC88-AEF66C715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7924034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8988952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4E497-ACF9-4B6F-BC8B-5BE1A84A0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FD181-AF33-4986-A7C5-6761E4A4A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4183C5-49A6-4EB9-8CE9-C57AA093AF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1913592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3322E-D373-4F32-BA20-76EF93AC0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76DD0A-01F3-45D4-BE74-D7DEA375FE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BD087-D558-4347-BA11-47C07E30C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4584786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5305D-D337-453C-BFFA-8C217E4A3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F6C04E-A8E4-4180-965B-BFC0CB489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5109224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718F58-0453-4417-9986-5534C7F36C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75800" y="800100"/>
            <a:ext cx="3073400" cy="8229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B8CB1A-2C0B-4E5E-85DE-0E3F55D63F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5600" y="800100"/>
            <a:ext cx="9067800" cy="8229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6863268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FEAD2-ADEF-4FFF-B8A7-D3532F9039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47A88A-8088-4E8D-95E2-F553C5784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02246415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F9C6C-55E7-42CF-9245-B1BFFA886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52094-6974-4F15-9877-2907B78DC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256311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98B1-09D1-4407-BCD3-57EEE59B3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EDF1D-C8D4-4C28-974C-E6A5B5917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794C4E-DAB2-41AC-AF64-99731F8478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9596355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08B02-001D-4B9C-90A0-45E9D1BB5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976930-45E4-467E-8E5B-00E87D2159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6671274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E7785-C5ED-4414-90FA-EE4A56AD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DD011-592E-4858-ADF9-6C57D7FAC0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5600" y="3187700"/>
            <a:ext cx="2870200" cy="584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D9BC03-C78C-4C87-8C6B-105266EF2E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78200" y="3187700"/>
            <a:ext cx="2870200" cy="584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0956001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A1F5C-43C8-4494-A12E-BB146E7C6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535DE-5FA0-4399-8343-6120F045B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554566-03FE-46A3-ABC9-D73B5CF755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1E2ABE-FE93-496E-8BCE-C296D6673A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39A5F2-2271-4447-85DD-88830DE1B2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2354107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0EDF3-9375-4AC8-8B4B-012CC2593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7943235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8674335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C7450-BBFA-4513-80AA-3945AA679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6F83A-F82C-4FF5-ACA8-D7F6AE6B9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027DC-BE65-4306-A003-94E495315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2774432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FC83B-2CE6-4785-9E75-0CBB95614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B1CE83-5559-448A-B4E3-E5BF9E1EEA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A98FD2-F955-4BA2-A68B-22A1640F10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7933121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A3F2F-80FD-4C47-A9AF-AD6A5E61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5C1E54-250D-4CCE-B718-C3363C8197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704309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A3B2B9-B14A-4202-8F14-8FE9131191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75800" y="825500"/>
            <a:ext cx="3073400" cy="8204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ACA667-BCED-4E83-B2E6-DDBD8F015C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5600" y="825500"/>
            <a:ext cx="9067800" cy="8204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158750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016E-06F2-407D-B74B-E2DFA65699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6115C9-D533-4EAE-9110-FD4C60542E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9142095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B0ABA-238E-40D2-8623-301CD4924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C946DA-559E-4968-8142-BD44F32B31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9BC48-147E-475F-9C91-A785F0D06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6045981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CDD0B-9096-475A-8DB7-B5B6A1A8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DF453-F272-4E71-BE24-2129AFAC1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4803419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1F042-872C-4DAF-AE2B-15BDC9D22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4B269-4CEA-4748-8A30-12E849FF0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3513197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AF4AB-263F-45C9-A837-E3717C7FA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309A2-900D-4ACF-945E-D389C7E3FF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5600" y="3187700"/>
            <a:ext cx="2870200" cy="584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82AEE2-53B6-46C9-A193-8C23C7839B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78200" y="3187700"/>
            <a:ext cx="2870200" cy="584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837656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8C5D-AF6B-43FC-98B8-D06894227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603DE-32D8-481D-8A8C-CEF68688D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43362-F095-4DA7-BC0C-C120088B24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4F7484-2986-42C2-82A4-B67E8C0891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7A0C0B-85F5-493A-88D3-DC22D1FF5B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0223121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61BD1-5068-437E-86C8-F8CE610F7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4505630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0533653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E86D4-6693-4D90-A73E-020829D74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138A7-BEFD-4826-A84C-BB4716F2E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59954A-60A2-4A9E-B228-367A5CE6D8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5856510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112E0-BE97-4A3A-B0AF-3ABD3CC3B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64156C-F7E9-4852-A3E0-64B190B2BA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34218-E294-410D-A9C4-05F269BFAE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8725873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F659D-E479-4A1D-BF0B-526F5D89D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C9F964-662A-499F-9370-F701C961AC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7097933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55244F-28A3-4381-9EE7-CFAC7E4ED5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75800" y="812800"/>
            <a:ext cx="3073400" cy="8216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4E9440-6637-4AB4-B5A3-5C9C519DD7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5600" y="812800"/>
            <a:ext cx="9067800" cy="8216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047673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image" Target="../media/image3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Relationship Id="rId14" Type="http://schemas.openxmlformats.org/officeDocument/2006/relationships/image" Target="../media/image3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14" Type="http://schemas.openxmlformats.org/officeDocument/2006/relationships/image" Target="../media/image5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image" Target="../media/image3.png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Relationship Id="rId14" Type="http://schemas.openxmlformats.org/officeDocument/2006/relationships/image" Target="../media/image6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3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3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image" Target="../media/image3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image" Target="../media/image3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E69571E5-069E-4CA5-93F9-962DE6D45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" name="Rectangle 2">
            <a:extLst>
              <a:ext uri="{FF2B5EF4-FFF2-40B4-BE49-F238E27FC236}">
                <a16:creationId xmlns:a16="http://schemas.microsoft.com/office/drawing/2014/main" id="{62446373-F41C-42EF-93C1-9E1962DB3A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2044700"/>
            <a:ext cx="12293600" cy="323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0775DA7-DFCB-4D44-931D-60A658622F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5270500"/>
            <a:ext cx="122936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 Light" charset="0"/>
              </a:rPr>
              <a:t>Second level</a:t>
            </a:r>
          </a:p>
          <a:p>
            <a:pPr lvl="2"/>
            <a:r>
              <a:rPr lang="en-US" altLang="en-US">
                <a:sym typeface="Gill Sans Light" charset="0"/>
              </a:rPr>
              <a:t>Third level</a:t>
            </a:r>
          </a:p>
          <a:p>
            <a:pPr lvl="3"/>
            <a:r>
              <a:rPr lang="en-US" altLang="en-US">
                <a:sym typeface="Gill Sans Light" charset="0"/>
              </a:rPr>
              <a:t>Fourth level</a:t>
            </a:r>
          </a:p>
          <a:p>
            <a:pPr lvl="4"/>
            <a:r>
              <a:rPr lang="en-US" altLang="en-US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>
            <a:extLst>
              <a:ext uri="{FF2B5EF4-FFF2-40B4-BE49-F238E27FC236}">
                <a16:creationId xmlns:a16="http://schemas.microsoft.com/office/drawing/2014/main" id="{F836E367-2BE1-4334-879C-2248A7DFD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6" name="Rectangle 2">
            <a:extLst>
              <a:ext uri="{FF2B5EF4-FFF2-40B4-BE49-F238E27FC236}">
                <a16:creationId xmlns:a16="http://schemas.microsoft.com/office/drawing/2014/main" id="{8B531720-2C9C-492F-BCBE-6033D6FC46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698500"/>
            <a:ext cx="12293600" cy="878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 Light" charset="0"/>
              </a:rPr>
              <a:t>Second level</a:t>
            </a:r>
          </a:p>
          <a:p>
            <a:pPr lvl="2"/>
            <a:r>
              <a:rPr lang="en-US" altLang="en-US">
                <a:sym typeface="Gill Sans Light" charset="0"/>
              </a:rPr>
              <a:t>Third level</a:t>
            </a:r>
          </a:p>
          <a:p>
            <a:pPr lvl="3"/>
            <a:r>
              <a:rPr lang="en-US" altLang="en-US">
                <a:sym typeface="Gill Sans Light" charset="0"/>
              </a:rPr>
              <a:t>Fourth level</a:t>
            </a:r>
          </a:p>
          <a:p>
            <a:pPr lvl="4"/>
            <a:r>
              <a:rPr lang="en-US" altLang="en-US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rgbClr val="404140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1pPr>
      <a:lvl2pPr marL="6350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2pPr>
      <a:lvl3pPr marL="10160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3pPr>
      <a:lvl4pPr marL="13970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4pPr>
      <a:lvl5pPr marL="17780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>
            <a:extLst>
              <a:ext uri="{FF2B5EF4-FFF2-40B4-BE49-F238E27FC236}">
                <a16:creationId xmlns:a16="http://schemas.microsoft.com/office/drawing/2014/main" id="{A3F14E32-C185-49F4-8F08-DBBCD513C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85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66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447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828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>
            <a:extLst>
              <a:ext uri="{FF2B5EF4-FFF2-40B4-BE49-F238E27FC236}">
                <a16:creationId xmlns:a16="http://schemas.microsoft.com/office/drawing/2014/main" id="{194CBA0D-34D7-4533-835D-1E2857A1C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85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66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447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828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">
            <a:extLst>
              <a:ext uri="{FF2B5EF4-FFF2-40B4-BE49-F238E27FC236}">
                <a16:creationId xmlns:a16="http://schemas.microsoft.com/office/drawing/2014/main" id="{C81456A9-0560-4835-BCDA-7B6C0246D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8" name="Rectangle 2">
            <a:extLst>
              <a:ext uri="{FF2B5EF4-FFF2-40B4-BE49-F238E27FC236}">
                <a16:creationId xmlns:a16="http://schemas.microsoft.com/office/drawing/2014/main" id="{8294EDFC-C483-4CB2-AD2E-E9F91ECFFC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800100"/>
            <a:ext cx="12293600" cy="189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85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66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447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828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>
            <a:extLst>
              <a:ext uri="{FF2B5EF4-FFF2-40B4-BE49-F238E27FC236}">
                <a16:creationId xmlns:a16="http://schemas.microsoft.com/office/drawing/2014/main" id="{B111DC9D-9C11-4873-97D8-9F1C31A6F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Rectangle 2">
            <a:extLst>
              <a:ext uri="{FF2B5EF4-FFF2-40B4-BE49-F238E27FC236}">
                <a16:creationId xmlns:a16="http://schemas.microsoft.com/office/drawing/2014/main" id="{CBD4ACB6-6DA3-43FA-B7E8-59AED09902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254000"/>
            <a:ext cx="122936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85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66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447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828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>
            <a:extLst>
              <a:ext uri="{FF2B5EF4-FFF2-40B4-BE49-F238E27FC236}">
                <a16:creationId xmlns:a16="http://schemas.microsoft.com/office/drawing/2014/main" id="{8DAA099D-32E5-409A-B214-27348CA3C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80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>
            <a:extLst>
              <a:ext uri="{FF2B5EF4-FFF2-40B4-BE49-F238E27FC236}">
                <a16:creationId xmlns:a16="http://schemas.microsoft.com/office/drawing/2014/main" id="{C9183CAC-0540-4607-A0B2-6F4F23AA7F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1384300"/>
            <a:ext cx="589280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B9C7C4F0-2588-4280-B319-4A3C3EF6C6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4876800"/>
            <a:ext cx="5892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 Light" charset="0"/>
              </a:rPr>
              <a:t>Second level</a:t>
            </a:r>
          </a:p>
          <a:p>
            <a:pPr lvl="2"/>
            <a:r>
              <a:rPr lang="en-US" altLang="en-US">
                <a:sym typeface="Gill Sans Light" charset="0"/>
              </a:rPr>
              <a:t>Third level</a:t>
            </a:r>
          </a:p>
          <a:p>
            <a:pPr lvl="3"/>
            <a:r>
              <a:rPr lang="en-US" altLang="en-US">
                <a:sym typeface="Gill Sans Light" charset="0"/>
              </a:rPr>
              <a:t>Fourth level</a:t>
            </a:r>
          </a:p>
          <a:p>
            <a:pPr lvl="4"/>
            <a:r>
              <a:rPr lang="en-US" altLang="en-US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rgbClr val="404140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8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38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38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38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38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>
            <a:extLst>
              <a:ext uri="{FF2B5EF4-FFF2-40B4-BE49-F238E27FC236}">
                <a16:creationId xmlns:a16="http://schemas.microsoft.com/office/drawing/2014/main" id="{EF1D9A8D-8967-4161-A4B5-D4EBDE8C7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440D8033-3EA8-4F39-AC79-8989FD3FD6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3225800"/>
            <a:ext cx="12293600" cy="330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>
            <a:extLst>
              <a:ext uri="{FF2B5EF4-FFF2-40B4-BE49-F238E27FC236}">
                <a16:creationId xmlns:a16="http://schemas.microsoft.com/office/drawing/2014/main" id="{1C0A4378-936F-4807-B458-5A51EC135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>
            <a:extLst>
              <a:ext uri="{FF2B5EF4-FFF2-40B4-BE49-F238E27FC236}">
                <a16:creationId xmlns:a16="http://schemas.microsoft.com/office/drawing/2014/main" id="{783A56DE-02FA-4BBE-90A6-B52F67B9EF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7416800"/>
            <a:ext cx="12293600" cy="128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>
            <a:extLst>
              <a:ext uri="{FF2B5EF4-FFF2-40B4-BE49-F238E27FC236}">
                <a16:creationId xmlns:a16="http://schemas.microsoft.com/office/drawing/2014/main" id="{FBD7E027-2EC5-4432-A893-0FBE3A432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6" name="Rectangle 2">
            <a:extLst>
              <a:ext uri="{FF2B5EF4-FFF2-40B4-BE49-F238E27FC236}">
                <a16:creationId xmlns:a16="http://schemas.microsoft.com/office/drawing/2014/main" id="{ACAFBD12-9BFE-4A5E-8574-FB219138F5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800100"/>
            <a:ext cx="12293600" cy="189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A74B04FF-FF16-4CC4-BD5F-4BCD4A1224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3187700"/>
            <a:ext cx="12293600" cy="584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 Light" charset="0"/>
              </a:rPr>
              <a:t>Second level</a:t>
            </a:r>
          </a:p>
          <a:p>
            <a:pPr lvl="2"/>
            <a:r>
              <a:rPr lang="en-US" altLang="en-US">
                <a:sym typeface="Gill Sans Light" charset="0"/>
              </a:rPr>
              <a:t>Third level</a:t>
            </a:r>
          </a:p>
          <a:p>
            <a:pPr lvl="3"/>
            <a:r>
              <a:rPr lang="en-US" altLang="en-US">
                <a:sym typeface="Gill Sans Light" charset="0"/>
              </a:rPr>
              <a:t>Fourth level</a:t>
            </a:r>
          </a:p>
          <a:p>
            <a:pPr lvl="4"/>
            <a:r>
              <a:rPr lang="en-US" altLang="en-US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35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16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397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778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03CA7DA-C4DE-4B28-B5AC-625FEEBC3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0" name="Rectangle 2">
            <a:extLst>
              <a:ext uri="{FF2B5EF4-FFF2-40B4-BE49-F238E27FC236}">
                <a16:creationId xmlns:a16="http://schemas.microsoft.com/office/drawing/2014/main" id="{708CF2CD-F74A-48E9-8A66-A604B90598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812800"/>
            <a:ext cx="12293600" cy="187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1813694E-C8A8-4053-8BDD-76C8267F9C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756400" y="3187700"/>
            <a:ext cx="5892800" cy="584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 Light" charset="0"/>
              </a:rPr>
              <a:t>Second level</a:t>
            </a:r>
          </a:p>
          <a:p>
            <a:pPr lvl="2"/>
            <a:r>
              <a:rPr lang="en-US" altLang="en-US">
                <a:sym typeface="Gill Sans Light" charset="0"/>
              </a:rPr>
              <a:t>Third level</a:t>
            </a:r>
          </a:p>
          <a:p>
            <a:pPr lvl="3"/>
            <a:r>
              <a:rPr lang="en-US" altLang="en-US">
                <a:sym typeface="Gill Sans Light" charset="0"/>
              </a:rPr>
              <a:t>Fourth level</a:t>
            </a:r>
          </a:p>
          <a:p>
            <a:pPr lvl="4"/>
            <a:r>
              <a:rPr lang="en-US" altLang="en-US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rgbClr val="404140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1pPr>
      <a:lvl2pPr marL="635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2pPr>
      <a:lvl3pPr marL="1016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3pPr>
      <a:lvl4pPr marL="1397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4pPr>
      <a:lvl5pPr marL="1778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>
            <a:extLst>
              <a:ext uri="{FF2B5EF4-FFF2-40B4-BE49-F238E27FC236}">
                <a16:creationId xmlns:a16="http://schemas.microsoft.com/office/drawing/2014/main" id="{510D1AC3-DCE4-42A1-AB01-B2468174E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4" name="Rectangle 2">
            <a:extLst>
              <a:ext uri="{FF2B5EF4-FFF2-40B4-BE49-F238E27FC236}">
                <a16:creationId xmlns:a16="http://schemas.microsoft.com/office/drawing/2014/main" id="{0296BCC5-CF04-4338-8384-92A2D2568F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800100"/>
            <a:ext cx="12293600" cy="189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308ACCE9-2916-49A7-BD32-D84EA410E3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3187700"/>
            <a:ext cx="12293600" cy="584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 Light" charset="0"/>
              </a:rPr>
              <a:t>Second level</a:t>
            </a:r>
          </a:p>
          <a:p>
            <a:pPr lvl="2"/>
            <a:r>
              <a:rPr lang="en-US" altLang="en-US">
                <a:sym typeface="Gill Sans Light" charset="0"/>
              </a:rPr>
              <a:t>Third level</a:t>
            </a:r>
          </a:p>
          <a:p>
            <a:pPr lvl="3"/>
            <a:r>
              <a:rPr lang="en-US" altLang="en-US">
                <a:sym typeface="Gill Sans Light" charset="0"/>
              </a:rPr>
              <a:t>Fourth level</a:t>
            </a:r>
          </a:p>
          <a:p>
            <a:pPr lvl="4"/>
            <a:r>
              <a:rPr lang="en-US" altLang="en-US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35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16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397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778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>
            <a:extLst>
              <a:ext uri="{FF2B5EF4-FFF2-40B4-BE49-F238E27FC236}">
                <a16:creationId xmlns:a16="http://schemas.microsoft.com/office/drawing/2014/main" id="{7E46E455-E539-43DE-8714-EFF37AEF2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>
            <a:extLst>
              <a:ext uri="{FF2B5EF4-FFF2-40B4-BE49-F238E27FC236}">
                <a16:creationId xmlns:a16="http://schemas.microsoft.com/office/drawing/2014/main" id="{D3413EE9-8F93-4B88-9B2B-3A91E0633A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825500"/>
            <a:ext cx="12293600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FADA9205-86AA-49AB-8500-BB5C9AC90D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3187700"/>
            <a:ext cx="5892800" cy="584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 Light" charset="0"/>
              </a:rPr>
              <a:t>Second level</a:t>
            </a:r>
          </a:p>
          <a:p>
            <a:pPr lvl="2"/>
            <a:r>
              <a:rPr lang="en-US" altLang="en-US">
                <a:sym typeface="Gill Sans Light" charset="0"/>
              </a:rPr>
              <a:t>Third level</a:t>
            </a:r>
          </a:p>
          <a:p>
            <a:pPr lvl="3"/>
            <a:r>
              <a:rPr lang="en-US" altLang="en-US">
                <a:sym typeface="Gill Sans Light" charset="0"/>
              </a:rPr>
              <a:t>Fourth level</a:t>
            </a:r>
          </a:p>
          <a:p>
            <a:pPr lvl="4"/>
            <a:r>
              <a:rPr lang="en-US" altLang="en-US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35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16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397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778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>
            <a:extLst>
              <a:ext uri="{FF2B5EF4-FFF2-40B4-BE49-F238E27FC236}">
                <a16:creationId xmlns:a16="http://schemas.microsoft.com/office/drawing/2014/main" id="{B378E72F-1359-4537-B5E9-D7AC1778C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2" name="Rectangle 2">
            <a:extLst>
              <a:ext uri="{FF2B5EF4-FFF2-40B4-BE49-F238E27FC236}">
                <a16:creationId xmlns:a16="http://schemas.microsoft.com/office/drawing/2014/main" id="{D90DAEFD-9101-400A-A2C7-A210302FC9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812800"/>
            <a:ext cx="12293600" cy="187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B5B8C57C-976F-4036-A6C4-8686EFDFDB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3187700"/>
            <a:ext cx="5892800" cy="584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 Light" charset="0"/>
              </a:rPr>
              <a:t>Second level</a:t>
            </a:r>
          </a:p>
          <a:p>
            <a:pPr lvl="2"/>
            <a:r>
              <a:rPr lang="en-US" altLang="en-US">
                <a:sym typeface="Gill Sans Light" charset="0"/>
              </a:rPr>
              <a:t>Third level</a:t>
            </a:r>
          </a:p>
          <a:p>
            <a:pPr lvl="3"/>
            <a:r>
              <a:rPr lang="en-US" altLang="en-US">
                <a:sym typeface="Gill Sans Light" charset="0"/>
              </a:rPr>
              <a:t>Fourth level</a:t>
            </a:r>
          </a:p>
          <a:p>
            <a:pPr lvl="4"/>
            <a:r>
              <a:rPr lang="en-US" altLang="en-US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35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16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397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778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45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AAE38EAB-16C4-487B-8E1D-922AC296CB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228600" y="4648200"/>
            <a:ext cx="13436600" cy="3238500"/>
          </a:xfrm>
          <a:ln/>
        </p:spPr>
        <p:txBody>
          <a:bodyPr/>
          <a:lstStyle/>
          <a:p>
            <a:br>
              <a:rPr lang="en-US" altLang="zh-CN" sz="4800" b="1" dirty="0">
                <a:solidFill>
                  <a:srgbClr val="7030A0"/>
                </a:solidFill>
              </a:rPr>
            </a:br>
            <a:br>
              <a:rPr lang="en-US" altLang="en-US" sz="4800" b="1" dirty="0"/>
            </a:br>
            <a:r>
              <a:rPr lang="en-US" altLang="zh-CN" sz="4800" b="1" dirty="0"/>
              <a:t>Web</a:t>
            </a:r>
            <a:r>
              <a:rPr lang="zh-CN" altLang="en-US" sz="4800" b="1" dirty="0"/>
              <a:t> </a:t>
            </a:r>
            <a:r>
              <a:rPr lang="en-US" altLang="zh-CN" sz="4800" b="1" dirty="0"/>
              <a:t>&amp;</a:t>
            </a:r>
            <a:r>
              <a:rPr lang="zh-CN" altLang="en-US" sz="4800" b="1" dirty="0"/>
              <a:t> </a:t>
            </a:r>
            <a:r>
              <a:rPr lang="en-US" altLang="zh-CN" sz="4800" b="1" dirty="0"/>
              <a:t>Network</a:t>
            </a:r>
            <a:r>
              <a:rPr lang="zh-CN" altLang="en-US" sz="4800" b="1" dirty="0"/>
              <a:t> </a:t>
            </a:r>
            <a:r>
              <a:rPr lang="en-US" altLang="en-US" sz="4800" b="1" dirty="0"/>
              <a:t>Security: </a:t>
            </a:r>
            <a:r>
              <a:rPr lang="en-US" altLang="zh-CN" sz="4800" b="1" dirty="0"/>
              <a:t>Web</a:t>
            </a:r>
            <a:r>
              <a:rPr lang="zh-CN" altLang="en-US" sz="4800" b="1" dirty="0"/>
              <a:t> </a:t>
            </a:r>
            <a:r>
              <a:rPr lang="en-US" altLang="zh-CN" sz="4800" b="1" dirty="0"/>
              <a:t>Vulnerabilities (</a:t>
            </a:r>
            <a:r>
              <a:rPr lang="en-US" altLang="zh-CN" sz="4800" b="1" dirty="0" err="1"/>
              <a:t>Cont</a:t>
            </a:r>
            <a:r>
              <a:rPr lang="en-US" altLang="zh-CN" sz="4800" b="1" dirty="0"/>
              <a:t>)</a:t>
            </a:r>
            <a:br>
              <a:rPr lang="en-US" altLang="en-US" sz="4000" dirty="0"/>
            </a:br>
            <a:r>
              <a:rPr lang="en-US" altLang="en-US" sz="3600" dirty="0"/>
              <a:t>CS-4440 - Introduction to Computer Security</a:t>
            </a:r>
            <a:br>
              <a:rPr lang="en-US" altLang="en-US" sz="3600" dirty="0"/>
            </a:br>
            <a:r>
              <a:rPr lang="en-US" altLang="en-US" sz="3600" dirty="0"/>
              <a:t>Spring 2022</a:t>
            </a:r>
            <a:br>
              <a:rPr lang="en-US" altLang="en-US" sz="3600" dirty="0"/>
            </a:br>
            <a:r>
              <a:rPr lang="en-US" altLang="zh-CN" sz="3600" dirty="0"/>
              <a:t>Jun</a:t>
            </a:r>
            <a:r>
              <a:rPr lang="zh-CN" altLang="en-US" sz="3600" dirty="0"/>
              <a:t> </a:t>
            </a:r>
            <a:r>
              <a:rPr lang="en-US" altLang="zh-CN" sz="3600" dirty="0"/>
              <a:t>Xu</a:t>
            </a:r>
            <a:br>
              <a:rPr lang="en-US" altLang="zh-CN" sz="3600" dirty="0"/>
            </a:br>
            <a:br>
              <a:rPr lang="en-US" altLang="zh-CN" sz="3600" dirty="0"/>
            </a:br>
            <a:r>
              <a:rPr lang="en-US" altLang="zh-CN" sz="3600" dirty="0"/>
              <a:t>Slides</a:t>
            </a:r>
            <a:r>
              <a:rPr lang="zh-CN" altLang="en-US" sz="3600" dirty="0"/>
              <a:t> </a:t>
            </a:r>
            <a:r>
              <a:rPr lang="en-US" altLang="zh-CN" sz="3600" dirty="0"/>
              <a:t>adapted</a:t>
            </a:r>
            <a:r>
              <a:rPr lang="zh-CN" altLang="en-US" sz="3600" dirty="0"/>
              <a:t> </a:t>
            </a:r>
            <a:r>
              <a:rPr lang="en-US" altLang="zh-CN" sz="3600" dirty="0"/>
              <a:t>from</a:t>
            </a:r>
            <a:r>
              <a:rPr lang="zh-CN" altLang="en-US" sz="3600" dirty="0"/>
              <a:t> </a:t>
            </a:r>
            <a:br>
              <a:rPr lang="en-US" altLang="zh-CN" sz="3600" dirty="0"/>
            </a:br>
            <a:r>
              <a:rPr lang="en-US" altLang="zh-CN" sz="3600" dirty="0"/>
              <a:t>CSE 484/CSE M 584 by</a:t>
            </a:r>
            <a:r>
              <a:rPr lang="zh-CN" altLang="en-US" sz="3600" dirty="0"/>
              <a:t> </a:t>
            </a:r>
            <a:r>
              <a:rPr lang="en-US" altLang="zh-CN" sz="3600" dirty="0"/>
              <a:t>Ada Lerner at</a:t>
            </a:r>
            <a:r>
              <a:rPr lang="zh-CN" altLang="en-US" sz="3600" dirty="0"/>
              <a:t> </a:t>
            </a:r>
            <a:r>
              <a:rPr lang="en-US" altLang="zh-CN" sz="3600" dirty="0"/>
              <a:t>UW</a:t>
            </a:r>
            <a:br>
              <a:rPr lang="en-US" altLang="en-US" sz="3600" dirty="0"/>
            </a:br>
            <a:endParaRPr lang="en-US" altLang="en-US" sz="3600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>
            <a:extLst>
              <a:ext uri="{FF2B5EF4-FFF2-40B4-BE49-F238E27FC236}">
                <a16:creationId xmlns:a16="http://schemas.microsoft.com/office/drawing/2014/main" id="{5E51F869-51C4-FF47-B8AA-51461C62A2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739" y="914400"/>
            <a:ext cx="12847322" cy="1326490"/>
          </a:xfrm>
        </p:spPr>
        <p:txBody>
          <a:bodyPr vert="horz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6700" dirty="0"/>
              <a:t>Another Vulnerability Family</a:t>
            </a:r>
            <a:endParaRPr lang="en-US" altLang="en-US" sz="6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CDBAA0-77D5-F045-98E5-A6BC7F94E9C0}"/>
              </a:ext>
            </a:extLst>
          </p:cNvPr>
          <p:cNvSpPr/>
          <p:nvPr/>
        </p:nvSpPr>
        <p:spPr>
          <a:xfrm>
            <a:off x="859990" y="4492080"/>
            <a:ext cx="11284820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8000" dirty="0"/>
              <a:t>Cross-Site Request Forgery</a:t>
            </a:r>
          </a:p>
          <a:p>
            <a:r>
              <a:rPr lang="en-US" sz="8000" dirty="0"/>
              <a:t>(CSRF)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741494922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>
            <a:extLst>
              <a:ext uri="{FF2B5EF4-FFF2-40B4-BE49-F238E27FC236}">
                <a16:creationId xmlns:a16="http://schemas.microsoft.com/office/drawing/2014/main" id="{5E51F869-51C4-FF47-B8AA-51461C62A2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739" y="914400"/>
            <a:ext cx="12847322" cy="1326490"/>
          </a:xfrm>
        </p:spPr>
        <p:txBody>
          <a:bodyPr vert="horz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6700" dirty="0"/>
              <a:t>CSRF: Background</a:t>
            </a:r>
            <a:endParaRPr lang="en-US" altLang="en-US" sz="6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2ABB0F-F401-3B41-B22A-90B63D81F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0" y="2895600"/>
            <a:ext cx="10414000" cy="3378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4CA900-9D7F-9C43-8A63-4DFB1EA0B496}"/>
              </a:ext>
            </a:extLst>
          </p:cNvPr>
          <p:cNvSpPr txBox="1"/>
          <p:nvPr/>
        </p:nvSpPr>
        <p:spPr>
          <a:xfrm>
            <a:off x="1473200" y="6553200"/>
            <a:ext cx="1041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must be allowed to visit two webpages at the same time, right?</a:t>
            </a:r>
          </a:p>
        </p:txBody>
      </p:sp>
    </p:spTree>
    <p:extLst>
      <p:ext uri="{BB962C8B-B14F-4D97-AF65-F5344CB8AC3E}">
        <p14:creationId xmlns:p14="http://schemas.microsoft.com/office/powerpoint/2010/main" val="128054159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4CA900-9D7F-9C43-8A63-4DFB1EA0B496}"/>
              </a:ext>
            </a:extLst>
          </p:cNvPr>
          <p:cNvSpPr txBox="1"/>
          <p:nvPr/>
        </p:nvSpPr>
        <p:spPr>
          <a:xfrm>
            <a:off x="1473200" y="7630369"/>
            <a:ext cx="10414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Can we allow this?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073DB39-4FD3-6F46-ACBE-193DC8DED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600" y="2232869"/>
            <a:ext cx="5957471" cy="5397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1DC44C8-CEC1-A14B-A095-0C9FAEAEDA7E}"/>
              </a:ext>
            </a:extLst>
          </p:cNvPr>
          <p:cNvSpPr/>
          <p:nvPr/>
        </p:nvSpPr>
        <p:spPr>
          <a:xfrm>
            <a:off x="777926" y="8340959"/>
            <a:ext cx="1176713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In this example, one webpage tries to access data on another webpage, assuming the two webpages are hosted on different websites 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307F9D80-EF28-DB47-AD73-73760FCE3F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739" y="914400"/>
            <a:ext cx="12847322" cy="1326490"/>
          </a:xfrm>
        </p:spPr>
        <p:txBody>
          <a:bodyPr vert="horz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6700" dirty="0"/>
              <a:t>CSRF: Background</a:t>
            </a:r>
            <a:endParaRPr lang="en-US" altLang="en-US" sz="6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4347345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44E7E99-1BAF-2B45-925D-DE2B0D7DF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371" y="2514600"/>
            <a:ext cx="5584943" cy="5867400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965D4C9A-02ED-C34D-A4AA-0FE8B12476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739" y="914400"/>
            <a:ext cx="12847322" cy="1326490"/>
          </a:xfrm>
        </p:spPr>
        <p:txBody>
          <a:bodyPr vert="horz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6700" dirty="0"/>
              <a:t>CSRF: Background: Iframe</a:t>
            </a:r>
            <a:endParaRPr lang="en-US" altLang="en-US" sz="6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2BC27D-601A-304C-B562-5B73648C4C5E}"/>
              </a:ext>
            </a:extLst>
          </p:cNvPr>
          <p:cNvSpPr/>
          <p:nvPr/>
        </p:nvSpPr>
        <p:spPr>
          <a:xfrm>
            <a:off x="304800" y="2947473"/>
            <a:ext cx="703981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HTML Iframe: used to display a web page within a web page.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EBB14E2-6DA1-A64F-ABD0-C13BDD1F3F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62" y="4876800"/>
            <a:ext cx="6350000" cy="400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79626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D433D-25AE-564C-8FCB-C081CA2A3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Same-Origin Policy: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A5B09-10B5-F946-B3EA-8AEB67CAC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code from same origin can access HTML elements on another site (or in an iframe)</a:t>
            </a:r>
          </a:p>
        </p:txBody>
      </p:sp>
      <p:pic>
        <p:nvPicPr>
          <p:cNvPr id="5" name="Picture 4" descr="Table&#10;&#10;Description automatically generated with low confidence">
            <a:extLst>
              <a:ext uri="{FF2B5EF4-FFF2-40B4-BE49-F238E27FC236}">
                <a16:creationId xmlns:a16="http://schemas.microsoft.com/office/drawing/2014/main" id="{05AD63A4-DFA1-B645-91BA-0EDED686C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62" y="4399547"/>
            <a:ext cx="11418178" cy="51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4582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06E88-EC89-D242-812A-571F2BB70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Cross-Origin Communication?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FA6964-3235-CF45-90B5-BB856F6CC1AD}"/>
              </a:ext>
            </a:extLst>
          </p:cNvPr>
          <p:cNvSpPr txBox="1"/>
          <p:nvPr/>
        </p:nvSpPr>
        <p:spPr>
          <a:xfrm>
            <a:off x="1092200" y="2055336"/>
            <a:ext cx="1041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Can we allow this?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481AB5-0A68-2946-A7A6-3B3CE8A8319F}"/>
              </a:ext>
            </a:extLst>
          </p:cNvPr>
          <p:cNvSpPr/>
          <p:nvPr/>
        </p:nvSpPr>
        <p:spPr>
          <a:xfrm>
            <a:off x="686468" y="2920364"/>
            <a:ext cx="11225463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2800" dirty="0">
                <a:latin typeface="Consolas"/>
                <a:cs typeface="Consolas"/>
              </a:rPr>
              <a:t>&lt;!DOCTYPE html&gt;</a:t>
            </a:r>
          </a:p>
          <a:p>
            <a:pPr marL="0" indent="0" algn="l">
              <a:buNone/>
            </a:pPr>
            <a:r>
              <a:rPr lang="en-US" sz="2800" dirty="0">
                <a:latin typeface="Consolas"/>
                <a:cs typeface="Consolas"/>
              </a:rPr>
              <a:t>&lt;html&gt;</a:t>
            </a:r>
          </a:p>
          <a:p>
            <a:pPr marL="0" indent="0" algn="l">
              <a:buNone/>
            </a:pPr>
            <a:r>
              <a:rPr lang="en-US" sz="2800" dirty="0">
                <a:latin typeface="Consolas"/>
                <a:cs typeface="Consolas"/>
              </a:rPr>
              <a:t>  &lt;head&gt;</a:t>
            </a:r>
          </a:p>
          <a:p>
            <a:pPr marL="0" indent="0" algn="l">
              <a:buNone/>
            </a:pPr>
            <a:r>
              <a:rPr lang="en-US" sz="2800" dirty="0">
                <a:latin typeface="Consolas"/>
                <a:cs typeface="Consolas"/>
              </a:rPr>
              <a:t>	&lt;title&gt;Image Example&lt;/title&gt;</a:t>
            </a:r>
          </a:p>
          <a:p>
            <a:pPr marL="0" indent="0" algn="l">
              <a:buNone/>
            </a:pPr>
            <a:r>
              <a:rPr lang="en-US" sz="2800" dirty="0">
                <a:latin typeface="Consolas"/>
                <a:cs typeface="Consolas"/>
              </a:rPr>
              <a:t>  &lt;/head&gt;</a:t>
            </a:r>
          </a:p>
          <a:p>
            <a:pPr marL="0" indent="0" algn="l">
              <a:buNone/>
            </a:pPr>
            <a:r>
              <a:rPr lang="en-US" sz="2800" dirty="0">
                <a:latin typeface="Consolas"/>
                <a:cs typeface="Consolas"/>
              </a:rPr>
              <a:t>  &lt;body&gt;</a:t>
            </a:r>
          </a:p>
          <a:p>
            <a:pPr marL="0" indent="0" algn="l">
              <a:buNone/>
            </a:pPr>
            <a:r>
              <a:rPr lang="en-US" sz="2800" dirty="0">
                <a:latin typeface="Consolas"/>
                <a:cs typeface="Consolas"/>
              </a:rPr>
              <a:t>    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&lt;</a:t>
            </a:r>
            <a:r>
              <a:rPr lang="en-US" sz="2800" dirty="0" err="1">
                <a:solidFill>
                  <a:srgbClr val="FF0000"/>
                </a:solidFill>
                <a:latin typeface="Consolas"/>
                <a:cs typeface="Consolas"/>
              </a:rPr>
              <a:t>img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Consolas"/>
                <a:cs typeface="Consolas"/>
              </a:rPr>
              <a:t>src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="https://</a:t>
            </a:r>
            <a:r>
              <a:rPr lang="en-US" sz="2800" dirty="0" err="1">
                <a:solidFill>
                  <a:srgbClr val="FF0000"/>
                </a:solidFill>
                <a:latin typeface="Consolas"/>
                <a:cs typeface="Consolas"/>
              </a:rPr>
              <a:t>i.etsystatic.com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/30441432/r/il/f6e2a4/3533454704/il_1588xN.3533454704_mcuw.jpg"&gt;</a:t>
            </a:r>
          </a:p>
          <a:p>
            <a:pPr marL="0" indent="0" algn="l">
              <a:buNone/>
            </a:pPr>
            <a:r>
              <a:rPr lang="en-US" sz="2800" dirty="0">
                <a:latin typeface="Consolas"/>
                <a:cs typeface="Consolas"/>
              </a:rPr>
              <a:t>  &lt;/body&gt;</a:t>
            </a:r>
          </a:p>
          <a:p>
            <a:pPr marL="0" indent="0" algn="l">
              <a:buNone/>
            </a:pPr>
            <a:r>
              <a:rPr lang="en-US" sz="2800" dirty="0">
                <a:latin typeface="Consolas"/>
                <a:cs typeface="Consolas"/>
              </a:rPr>
              <a:t>&lt;/html&gt;</a:t>
            </a:r>
          </a:p>
          <a:p>
            <a:pPr marL="0" indent="0" algn="l">
              <a:buNone/>
            </a:pPr>
            <a:endParaRPr lang="en-US" sz="2800" dirty="0">
              <a:latin typeface="Consolas"/>
              <a:cs typeface="Consolas"/>
            </a:endParaRPr>
          </a:p>
          <a:p>
            <a:pPr marL="0" indent="0" algn="l">
              <a:buNone/>
            </a:pPr>
            <a:r>
              <a:rPr lang="en-US" sz="2800" dirty="0">
                <a:solidFill>
                  <a:schemeClr val="tx1"/>
                </a:solidFill>
                <a:latin typeface="Consolas"/>
                <a:cs typeface="Consolas"/>
              </a:rPr>
              <a:t>What about: </a:t>
            </a:r>
            <a:r>
              <a:rPr lang="en-US" sz="2800" dirty="0" err="1">
                <a:solidFill>
                  <a:srgbClr val="FF0000"/>
                </a:solidFill>
                <a:latin typeface="Consolas"/>
                <a:cs typeface="Consolas"/>
              </a:rPr>
              <a:t>src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="http://</a:t>
            </a:r>
            <a:r>
              <a:rPr lang="en-US" sz="2800" dirty="0" err="1">
                <a:solidFill>
                  <a:srgbClr val="FF0000"/>
                </a:solidFill>
                <a:latin typeface="Consolas"/>
                <a:cs typeface="Consolas"/>
              </a:rPr>
              <a:t>example.com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/grades/</a:t>
            </a:r>
            <a:r>
              <a:rPr lang="en-US" sz="2800" dirty="0" err="1">
                <a:solidFill>
                  <a:srgbClr val="FF0000"/>
                </a:solidFill>
                <a:latin typeface="Consolas"/>
                <a:cs typeface="Consolas"/>
              </a:rPr>
              <a:t>submit?student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lang="en-US" sz="2800" dirty="0" err="1">
                <a:solidFill>
                  <a:srgbClr val="FF0000"/>
                </a:solidFill>
                <a:latin typeface="Consolas"/>
                <a:cs typeface="Consolas"/>
              </a:rPr>
              <a:t>shadow&amp;class</a:t>
            </a:r>
            <a:r>
              <a:rPr lang="en-US" sz="2800" dirty="0">
                <a:solidFill>
                  <a:srgbClr val="FF0000"/>
                </a:solidFill>
                <a:latin typeface="Consolas"/>
                <a:cs typeface="Consolas"/>
              </a:rPr>
              <a:t>=cse+591&amp;grade=A%2B&amp;submit=Submit"</a:t>
            </a:r>
          </a:p>
          <a:p>
            <a:pPr marL="0" indent="0" algn="l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3951901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06E88-EC89-D242-812A-571F2BB70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CSRF: An Example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B52C93A-444C-6049-8C94-6A5F207C9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2209800"/>
            <a:ext cx="11557000" cy="697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1381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3F12B-D5D2-344E-B831-F45A4795B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CSRF: A Summary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FDF4AF3-0D91-344D-96C7-FB7EAAA37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2708442"/>
            <a:ext cx="102108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0304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22F3D-FB65-4A41-93B1-086519F08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8763" y="254000"/>
            <a:ext cx="13919200" cy="2438400"/>
          </a:xfrm>
        </p:spPr>
        <p:txBody>
          <a:bodyPr/>
          <a:lstStyle/>
          <a:p>
            <a:r>
              <a:rPr lang="en-US" sz="6000" dirty="0"/>
              <a:t>CSRF: A More Real Example </a:t>
            </a:r>
            <a:r>
              <a:rPr lang="en-US" sz="3600" dirty="0"/>
              <a:t>[Alex Stamos]</a:t>
            </a:r>
            <a:endParaRPr lang="en-US" sz="6000" dirty="0"/>
          </a:p>
        </p:txBody>
      </p:sp>
      <p:pic>
        <p:nvPicPr>
          <p:cNvPr id="5" name="Content Placeholder 4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05D3C2EB-2EF3-1246-9618-626F2B9831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2692400"/>
            <a:ext cx="11217275" cy="6036363"/>
          </a:xfrm>
        </p:spPr>
      </p:pic>
    </p:spTree>
    <p:extLst>
      <p:ext uri="{BB962C8B-B14F-4D97-AF65-F5344CB8AC3E}">
        <p14:creationId xmlns:p14="http://schemas.microsoft.com/office/powerpoint/2010/main" val="3658151235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79963-7417-F046-9E6F-E411EF034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CSRF: A broader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51BDB-65DC-C044-8241-D9D1A0B90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Abuse of cross-site data export </a:t>
            </a:r>
          </a:p>
          <a:p>
            <a:pPr marL="381000" lvl="1" indent="0">
              <a:buNone/>
            </a:pPr>
            <a:r>
              <a:rPr lang="en-US" dirty="0"/>
              <a:t>– SOP does not control data export </a:t>
            </a:r>
          </a:p>
          <a:p>
            <a:pPr marL="381000" lvl="1" indent="0">
              <a:buNone/>
            </a:pPr>
            <a:r>
              <a:rPr lang="en-US" dirty="0"/>
              <a:t>– Malicious webpage can initiate requests from the user’s browser to an honest server </a:t>
            </a:r>
          </a:p>
          <a:p>
            <a:pPr marL="381000" lvl="1" indent="0">
              <a:buNone/>
            </a:pPr>
            <a:r>
              <a:rPr lang="en-US" dirty="0"/>
              <a:t>– Server thinks requests are part of the established session between the browser and the server (automatically sends cookies)</a:t>
            </a:r>
          </a:p>
        </p:txBody>
      </p:sp>
    </p:spTree>
    <p:extLst>
      <p:ext uri="{BB962C8B-B14F-4D97-AF65-F5344CB8AC3E}">
        <p14:creationId xmlns:p14="http://schemas.microsoft.com/office/powerpoint/2010/main" val="392113490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79501-A51C-484C-A5F3-4721774F1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Comments From Quiz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C4361-E77E-7E40-BFB8-E089A732A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incomplete list</a:t>
            </a:r>
          </a:p>
          <a:p>
            <a:pPr lvl="1"/>
            <a:r>
              <a:rPr lang="en-US" dirty="0"/>
              <a:t>Audio not clear in recordings (Fixed)</a:t>
            </a:r>
          </a:p>
          <a:p>
            <a:pPr lvl="1"/>
            <a:r>
              <a:rPr lang="en-US" dirty="0"/>
              <a:t>Whiteboard not clear in recordings (Hopefully Fixed)</a:t>
            </a:r>
          </a:p>
          <a:p>
            <a:pPr lvl="1"/>
            <a:r>
              <a:rPr lang="en-US" dirty="0"/>
              <a:t>More preparations for assignments (Trying to Fix)</a:t>
            </a:r>
          </a:p>
          <a:p>
            <a:pPr lvl="1"/>
            <a:r>
              <a:rPr lang="en-US" dirty="0"/>
              <a:t>Lectures are not clear (Trying to figure out the issues)</a:t>
            </a:r>
          </a:p>
        </p:txBody>
      </p:sp>
    </p:spTree>
    <p:extLst>
      <p:ext uri="{BB962C8B-B14F-4D97-AF65-F5344CB8AC3E}">
        <p14:creationId xmlns:p14="http://schemas.microsoft.com/office/powerpoint/2010/main" val="78404350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F456A-E372-C045-AC89-E18929006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20053"/>
            <a:ext cx="10718800" cy="2438400"/>
          </a:xfrm>
        </p:spPr>
        <p:txBody>
          <a:bodyPr/>
          <a:lstStyle/>
          <a:p>
            <a:r>
              <a:rPr lang="en-US" dirty="0"/>
              <a:t>CSRF: Another Example: Deceived Log In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CA6ABB5-10C1-384A-9A5F-CC5BC99740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080" y="2597150"/>
            <a:ext cx="9974640" cy="6188075"/>
          </a:xfrm>
        </p:spPr>
      </p:pic>
    </p:spTree>
    <p:extLst>
      <p:ext uri="{BB962C8B-B14F-4D97-AF65-F5344CB8AC3E}">
        <p14:creationId xmlns:p14="http://schemas.microsoft.com/office/powerpoint/2010/main" val="365353259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B923B-CAD2-4549-9B22-738E756B7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CSRF: Mitigations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1379BDA-A964-D24C-ABE7-3729BCD863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63" y="3148523"/>
            <a:ext cx="11217275" cy="5085328"/>
          </a:xfrm>
        </p:spPr>
      </p:pic>
    </p:spTree>
    <p:extLst>
      <p:ext uri="{BB962C8B-B14F-4D97-AF65-F5344CB8AC3E}">
        <p14:creationId xmlns:p14="http://schemas.microsoft.com/office/powerpoint/2010/main" val="381414421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AB4A3-720F-2D40-A57F-A47EC2C23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Secret Token to Forms 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A61FA2A-661A-2C4B-B894-7551500C64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2728495"/>
            <a:ext cx="10698440" cy="6188075"/>
          </a:xfrm>
        </p:spPr>
      </p:pic>
    </p:spTree>
    <p:extLst>
      <p:ext uri="{BB962C8B-B14F-4D97-AF65-F5344CB8AC3E}">
        <p14:creationId xmlns:p14="http://schemas.microsoft.com/office/powerpoint/2010/main" val="204002052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A0EB1-288D-D246-B192-F71D4370C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Referrer Validation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95C2BDE-508A-804F-9355-1FA8A0EB01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169"/>
          <a:stretch/>
        </p:blipFill>
        <p:spPr>
          <a:xfrm>
            <a:off x="893762" y="3429000"/>
            <a:ext cx="11217275" cy="3632201"/>
          </a:xfrm>
        </p:spPr>
      </p:pic>
    </p:spTree>
    <p:extLst>
      <p:ext uri="{BB962C8B-B14F-4D97-AF65-F5344CB8AC3E}">
        <p14:creationId xmlns:p14="http://schemas.microsoft.com/office/powerpoint/2010/main" val="59601714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33BA6A02-4C79-2140-844A-EDBAA37B0E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The Web Architecture We Use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4002A21B-E73E-3546-AE07-6AB556E301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8853" y="2492587"/>
            <a:ext cx="2492587" cy="2709333"/>
          </a:xfrm>
          <a:prstGeom prst="rect">
            <a:avLst/>
          </a:prstGeom>
          <a:solidFill>
            <a:srgbClr val="EAEAEA"/>
          </a:solidFill>
          <a:ln w="12700" algn="ctr">
            <a:solidFill>
              <a:schemeClr val="tx1"/>
            </a:solidFill>
            <a:miter lim="800000"/>
            <a:headEnd/>
            <a:tailEnd type="none" w="lg" len="med"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endParaRPr lang="en-US" altLang="en-US" sz="3413">
              <a:solidFill>
                <a:schemeClr val="tx1"/>
              </a:solidFill>
            </a:endParaRPr>
          </a:p>
          <a:p>
            <a:pPr>
              <a:buFontTx/>
              <a:buNone/>
            </a:pPr>
            <a:r>
              <a:rPr lang="en-US" altLang="en-US" sz="3413">
                <a:solidFill>
                  <a:schemeClr val="tx1"/>
                </a:solidFill>
              </a:rPr>
              <a:t>Browser</a:t>
            </a:r>
          </a:p>
          <a:p>
            <a:pPr>
              <a:buFontTx/>
              <a:buNone/>
            </a:pPr>
            <a:endParaRPr lang="en-US" altLang="en-US" sz="3413">
              <a:solidFill>
                <a:schemeClr val="tx1"/>
              </a:solidFill>
            </a:endParaRPr>
          </a:p>
          <a:p>
            <a:pPr>
              <a:buFontTx/>
              <a:buNone/>
            </a:pPr>
            <a:endParaRPr lang="en-US" altLang="en-US" sz="3413">
              <a:solidFill>
                <a:schemeClr val="tx1"/>
              </a:solidFill>
            </a:endParaRPr>
          </a:p>
          <a:p>
            <a:pPr>
              <a:buFontTx/>
              <a:buNone/>
            </a:pPr>
            <a:endParaRPr lang="en-US" altLang="en-US" sz="3413">
              <a:solidFill>
                <a:schemeClr val="tx1"/>
              </a:solidFill>
            </a:endParaRPr>
          </a:p>
          <a:p>
            <a:pPr>
              <a:buFontTx/>
              <a:buNone/>
            </a:pPr>
            <a:endParaRPr lang="en-US" altLang="en-US" sz="3413">
              <a:solidFill>
                <a:schemeClr val="tx1"/>
              </a:solidFill>
            </a:endParaRPr>
          </a:p>
        </p:txBody>
      </p:sp>
      <p:sp>
        <p:nvSpPr>
          <p:cNvPr id="1434628" name="Line 4">
            <a:extLst>
              <a:ext uri="{FF2B5EF4-FFF2-40B4-BE49-F238E27FC236}">
                <a16:creationId xmlns:a16="http://schemas.microsoft.com/office/drawing/2014/main" id="{C5011790-38DE-074D-B8AB-C9A2F2D3085E}"/>
              </a:ext>
            </a:extLst>
          </p:cNvPr>
          <p:cNvSpPr>
            <a:spLocks noChangeShapeType="1"/>
          </p:cNvSpPr>
          <p:nvPr/>
        </p:nvSpPr>
        <p:spPr bwMode="auto">
          <a:xfrm>
            <a:off x="3901440" y="3142827"/>
            <a:ext cx="390144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5973"/>
          </a:p>
        </p:txBody>
      </p:sp>
      <p:sp>
        <p:nvSpPr>
          <p:cNvPr id="8197" name="Rectangle 5">
            <a:extLst>
              <a:ext uri="{FF2B5EF4-FFF2-40B4-BE49-F238E27FC236}">
                <a16:creationId xmlns:a16="http://schemas.microsoft.com/office/drawing/2014/main" id="{C7F57D0F-1456-4847-9714-A9FDAE972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2880" y="2492587"/>
            <a:ext cx="3359573" cy="2384213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 type="none" w="lg" len="med"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3413">
                <a:solidFill>
                  <a:schemeClr val="tx1"/>
                </a:solidFill>
              </a:rPr>
              <a:t>Web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3413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1434630" name="Text Box 6">
            <a:extLst>
              <a:ext uri="{FF2B5EF4-FFF2-40B4-BE49-F238E27FC236}">
                <a16:creationId xmlns:a16="http://schemas.microsoft.com/office/drawing/2014/main" id="{3DFC431C-3682-5D41-B050-431B208A04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3799" y="2416913"/>
            <a:ext cx="3476721" cy="617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 type="none" w="lg" len="med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3413" dirty="0">
                <a:solidFill>
                  <a:schemeClr val="tx1"/>
                </a:solidFill>
              </a:rPr>
              <a:t>POST / HTTP/1.0</a:t>
            </a:r>
          </a:p>
        </p:txBody>
      </p:sp>
      <p:sp>
        <p:nvSpPr>
          <p:cNvPr id="1434631" name="Line 7">
            <a:extLst>
              <a:ext uri="{FF2B5EF4-FFF2-40B4-BE49-F238E27FC236}">
                <a16:creationId xmlns:a16="http://schemas.microsoft.com/office/drawing/2014/main" id="{3B84931F-90FD-0248-B4B3-39E49A604DA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01440" y="3793067"/>
            <a:ext cx="390144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5973"/>
          </a:p>
        </p:txBody>
      </p:sp>
      <p:sp>
        <p:nvSpPr>
          <p:cNvPr id="1434632" name="Text Box 8">
            <a:extLst>
              <a:ext uri="{FF2B5EF4-FFF2-40B4-BE49-F238E27FC236}">
                <a16:creationId xmlns:a16="http://schemas.microsoft.com/office/drawing/2014/main" id="{03C3D25D-6EC4-8743-BE93-A5FB38D55B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159" y="3894668"/>
            <a:ext cx="3544047" cy="617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 type="none" w="lg" len="med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3413" dirty="0">
                <a:solidFill>
                  <a:schemeClr val="tx1"/>
                </a:solidFill>
              </a:rPr>
              <a:t>HTTP/1.1 200 OK</a:t>
            </a:r>
          </a:p>
        </p:txBody>
      </p:sp>
      <p:pic>
        <p:nvPicPr>
          <p:cNvPr id="8201" name="Picture 9" descr="ie">
            <a:extLst>
              <a:ext uri="{FF2B5EF4-FFF2-40B4-BE49-F238E27FC236}">
                <a16:creationId xmlns:a16="http://schemas.microsoft.com/office/drawing/2014/main" id="{42EF03F3-3BB2-7449-9B03-2204C3953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1" y="3251201"/>
            <a:ext cx="961813" cy="96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2" name="Picture 10" descr="safari">
            <a:extLst>
              <a:ext uri="{FF2B5EF4-FFF2-40B4-BE49-F238E27FC236}">
                <a16:creationId xmlns:a16="http://schemas.microsoft.com/office/drawing/2014/main" id="{C2E76609-CBDB-1046-B531-713C3F1DE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841" y="3312161"/>
            <a:ext cx="792479" cy="792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3" name="Picture 11" descr="firefox">
            <a:extLst>
              <a:ext uri="{FF2B5EF4-FFF2-40B4-BE49-F238E27FC236}">
                <a16:creationId xmlns:a16="http://schemas.microsoft.com/office/drawing/2014/main" id="{1ED6CEF0-D3B5-C142-ABC3-13652A030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347" y="4210757"/>
            <a:ext cx="792481" cy="760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4" name="Picture 12" descr="opera">
            <a:extLst>
              <a:ext uri="{FF2B5EF4-FFF2-40B4-BE49-F238E27FC236}">
                <a16:creationId xmlns:a16="http://schemas.microsoft.com/office/drawing/2014/main" id="{B106F630-03DB-5D4A-8739-6E9D231AE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333" y="4213014"/>
            <a:ext cx="830862" cy="727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637" name="AutoShape 13">
            <a:extLst>
              <a:ext uri="{FF2B5EF4-FFF2-40B4-BE49-F238E27FC236}">
                <a16:creationId xmlns:a16="http://schemas.microsoft.com/office/drawing/2014/main" id="{68BAB954-108A-A541-8166-ADF8F97E3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208" y="4660054"/>
            <a:ext cx="3176686" cy="952782"/>
          </a:xfrm>
          <a:prstGeom prst="foldedCorner">
            <a:avLst>
              <a:gd name="adj" fmla="val 12500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round/>
            <a:headEnd/>
            <a:tailEnd type="none" w="lg" len="med"/>
          </a:ln>
        </p:spPr>
        <p:txBody>
          <a:bodyPr wrap="none" anchor="ctr"/>
          <a:lstStyle/>
          <a:p>
            <a:pPr>
              <a:buFontTx/>
              <a:buNone/>
              <a:defRPr/>
            </a:pPr>
            <a:r>
              <a:rPr lang="en-US" sz="5973" dirty="0" err="1">
                <a:solidFill>
                  <a:schemeClr val="tx1"/>
                </a:solidFill>
              </a:rPr>
              <a:t>index.php</a:t>
            </a:r>
            <a:endParaRPr lang="en-US" sz="5973" dirty="0">
              <a:solidFill>
                <a:schemeClr val="tx1"/>
              </a:solidFill>
            </a:endParaRPr>
          </a:p>
        </p:txBody>
      </p:sp>
      <p:pic>
        <p:nvPicPr>
          <p:cNvPr id="8206" name="Picture 16" descr="iis">
            <a:extLst>
              <a:ext uri="{FF2B5EF4-FFF2-40B4-BE49-F238E27FC236}">
                <a16:creationId xmlns:a16="http://schemas.microsoft.com/office/drawing/2014/main" id="{589A18F7-6A49-A744-9BCA-34C2CD624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893" y="2770295"/>
            <a:ext cx="623147" cy="66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7" name="Picture 17" descr="apache">
            <a:extLst>
              <a:ext uri="{FF2B5EF4-FFF2-40B4-BE49-F238E27FC236}">
                <a16:creationId xmlns:a16="http://schemas.microsoft.com/office/drawing/2014/main" id="{1F09AE9B-3FDB-3640-973F-668B69756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627" y="2718365"/>
            <a:ext cx="1402081" cy="458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8" name="Rectangle 18">
            <a:extLst>
              <a:ext uri="{FF2B5EF4-FFF2-40B4-BE49-F238E27FC236}">
                <a16:creationId xmlns:a16="http://schemas.microsoft.com/office/drawing/2014/main" id="{B680A0EC-D239-364B-A329-DAC4AFEE8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2880" y="6394027"/>
            <a:ext cx="3359573" cy="2384213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 type="none" w="lg" len="med"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3413">
                <a:solidFill>
                  <a:schemeClr val="tx1"/>
                </a:solidFill>
              </a:rPr>
              <a:t>Database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3413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1434643" name="Line 19">
            <a:extLst>
              <a:ext uri="{FF2B5EF4-FFF2-40B4-BE49-F238E27FC236}">
                <a16:creationId xmlns:a16="http://schemas.microsoft.com/office/drawing/2014/main" id="{804348D6-0291-1D46-9C38-C6CBCA275C5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37333" y="4876800"/>
            <a:ext cx="0" cy="151722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5973"/>
          </a:p>
        </p:txBody>
      </p:sp>
      <p:sp>
        <p:nvSpPr>
          <p:cNvPr id="1434644" name="Line 20">
            <a:extLst>
              <a:ext uri="{FF2B5EF4-FFF2-40B4-BE49-F238E27FC236}">
                <a16:creationId xmlns:a16="http://schemas.microsoft.com/office/drawing/2014/main" id="{76BDF3EB-61ED-3E4A-9BBC-FC525A3F369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054080" y="4876800"/>
            <a:ext cx="0" cy="151722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5973"/>
          </a:p>
        </p:txBody>
      </p:sp>
      <p:pic>
        <p:nvPicPr>
          <p:cNvPr id="8211" name="Picture 21">
            <a:extLst>
              <a:ext uri="{FF2B5EF4-FFF2-40B4-BE49-F238E27FC236}">
                <a16:creationId xmlns:a16="http://schemas.microsoft.com/office/drawing/2014/main" id="{B0C510E9-B4C5-5741-9D72-EF318B549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627" y="7802880"/>
            <a:ext cx="650240" cy="65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 type="none" w="lg" len="med"/>
              </a14:hiddenLine>
            </a:ext>
          </a:extLst>
        </p:spPr>
      </p:pic>
      <p:pic>
        <p:nvPicPr>
          <p:cNvPr id="8212" name="Picture 23">
            <a:extLst>
              <a:ext uri="{FF2B5EF4-FFF2-40B4-BE49-F238E27FC236}">
                <a16:creationId xmlns:a16="http://schemas.microsoft.com/office/drawing/2014/main" id="{C4873FD4-2431-174A-97F4-5BA225D2C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988" y="6719147"/>
            <a:ext cx="961813" cy="325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 type="none" w="lg" len="med"/>
              </a14:hiddenLine>
            </a:ext>
          </a:extLst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>
            <a:extLst>
              <a:ext uri="{FF2B5EF4-FFF2-40B4-BE49-F238E27FC236}">
                <a16:creationId xmlns:a16="http://schemas.microsoft.com/office/drawing/2014/main" id="{5E51F869-51C4-FF47-B8AA-51461C62A2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4078" y="413994"/>
            <a:ext cx="11216639" cy="1326490"/>
          </a:xfrm>
        </p:spPr>
        <p:txBody>
          <a:bodyPr vert="horz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altLang="zh-CN" sz="6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Recap: Reflected</a:t>
            </a:r>
            <a:r>
              <a:rPr lang="zh-CN" altLang="en-US" sz="6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6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XSS</a:t>
            </a:r>
            <a:endParaRPr lang="en-US" altLang="en-US" sz="6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9154" name="Picture 2" descr="Монгол: Reflected XSS, 2016 Nurmukhamyed, used under CC-BY-SA 4.0">
            <a:extLst>
              <a:ext uri="{FF2B5EF4-FFF2-40B4-BE49-F238E27FC236}">
                <a16:creationId xmlns:a16="http://schemas.microsoft.com/office/drawing/2014/main" id="{94FEE5ED-6311-6143-8DBE-53291F5EB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4080" y="3032484"/>
            <a:ext cx="11216638" cy="555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21115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>
            <a:extLst>
              <a:ext uri="{FF2B5EF4-FFF2-40B4-BE49-F238E27FC236}">
                <a16:creationId xmlns:a16="http://schemas.microsoft.com/office/drawing/2014/main" id="{5E51F869-51C4-FF47-B8AA-51461C62A2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4078" y="413994"/>
            <a:ext cx="11216639" cy="1326490"/>
          </a:xfrm>
        </p:spPr>
        <p:txBody>
          <a:bodyPr vert="horz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altLang="zh-CN" sz="6700" dirty="0"/>
              <a:t>Recap: Stored</a:t>
            </a:r>
            <a:r>
              <a:rPr lang="zh-CN" altLang="en-US" sz="6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6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XSS</a:t>
            </a:r>
            <a:endParaRPr lang="en-US" altLang="en-US" sz="6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1202" name="Picture 2" descr="Монгол: Stored XSS, 2016 Nurmukhamyed, used under CC-BY-SA 4.0">
            <a:extLst>
              <a:ext uri="{FF2B5EF4-FFF2-40B4-BE49-F238E27FC236}">
                <a16:creationId xmlns:a16="http://schemas.microsoft.com/office/drawing/2014/main" id="{75483805-283D-F54E-89C7-378225350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997" y="2743200"/>
            <a:ext cx="10210800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7818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F1AB9-1181-654C-ACBF-067B4CA4A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XSS:</a:t>
            </a:r>
            <a:r>
              <a:rPr lang="zh-CN" altLang="en-US" dirty="0"/>
              <a:t> </a:t>
            </a:r>
            <a:r>
              <a:rPr lang="en-US" altLang="zh-CN" dirty="0"/>
              <a:t>Prevention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4424C-BE57-A74B-AFF4-B03FB075A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not include user supplied input in your output!</a:t>
            </a:r>
          </a:p>
          <a:p>
            <a:r>
              <a:rPr lang="en-US" dirty="0"/>
              <a:t>Output Encode all user supplied input </a:t>
            </a:r>
          </a:p>
          <a:p>
            <a:pPr lvl="1"/>
            <a:r>
              <a:rPr lang="en-US" dirty="0"/>
              <a:t>e.g.</a:t>
            </a:r>
            <a:r>
              <a:rPr lang="en-US" altLang="zh-CN" dirty="0"/>
              <a:t>,</a:t>
            </a:r>
            <a:r>
              <a:rPr lang="en-US" dirty="0"/>
              <a:t> OWASP Java Encoder </a:t>
            </a:r>
          </a:p>
          <a:p>
            <a:r>
              <a:rPr lang="en-US" dirty="0"/>
              <a:t>Perform Allow List Input Validation on user input </a:t>
            </a:r>
          </a:p>
          <a:p>
            <a:r>
              <a:rPr lang="en-US" dirty="0"/>
              <a:t>Use an HTML Sanitizer for larger user supplied HTML chunks </a:t>
            </a:r>
          </a:p>
          <a:p>
            <a:pPr lvl="1"/>
            <a:r>
              <a:rPr lang="en-US" dirty="0"/>
              <a:t>e.g. </a:t>
            </a:r>
            <a:r>
              <a:rPr lang="en-US" altLang="zh-CN" dirty="0"/>
              <a:t>,</a:t>
            </a:r>
            <a:r>
              <a:rPr lang="en-US" dirty="0"/>
              <a:t>OWASP Java HTML Sanitizer</a:t>
            </a:r>
          </a:p>
        </p:txBody>
      </p:sp>
    </p:spTree>
    <p:extLst>
      <p:ext uri="{BB962C8B-B14F-4D97-AF65-F5344CB8AC3E}">
        <p14:creationId xmlns:p14="http://schemas.microsoft.com/office/powerpoint/2010/main" val="251958678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C5957-D182-D340-8F50-E160B5946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6600" dirty="0"/>
              <a:t>CSS</a:t>
            </a:r>
            <a:r>
              <a:rPr lang="zh-CN" altLang="en-US" sz="6600" dirty="0"/>
              <a:t> </a:t>
            </a:r>
            <a:r>
              <a:rPr lang="en-US" altLang="zh-CN" sz="6600" dirty="0"/>
              <a:t>Prevention:</a:t>
            </a:r>
            <a:r>
              <a:rPr lang="zh-CN" altLang="en-US" sz="6600" dirty="0"/>
              <a:t> </a:t>
            </a:r>
            <a:r>
              <a:rPr lang="en-US" altLang="zh-CN" sz="6600" dirty="0"/>
              <a:t>Encoding</a:t>
            </a:r>
            <a:r>
              <a:rPr lang="zh-CN" altLang="en-US" sz="6600" dirty="0"/>
              <a:t> </a:t>
            </a:r>
            <a:r>
              <a:rPr lang="en-US" altLang="zh-CN" sz="6600" dirty="0"/>
              <a:t>Contexts</a:t>
            </a:r>
            <a:endParaRPr lang="en-US" sz="6600" dirty="0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8B110D2-CD31-EF4D-B81F-7211FDD50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60" y="5647183"/>
            <a:ext cx="12141692" cy="2250755"/>
          </a:xfr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0A4D53A-042C-9444-AFA6-C2C3D5E7A3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63" y="3124200"/>
            <a:ext cx="11613896" cy="225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9742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3FE2E-DE66-7040-B83C-78DF9B81A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CSS</a:t>
            </a:r>
            <a:r>
              <a:rPr lang="zh-CN" altLang="en-US" dirty="0"/>
              <a:t> </a:t>
            </a:r>
            <a:r>
              <a:rPr lang="en-US" altLang="zh-CN" dirty="0"/>
              <a:t>Prevention: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Validation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AF6F0-BDF1-1A46-B41F-F641F4E3F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US" b="1" dirty="0"/>
              <a:t>Block List </a:t>
            </a:r>
          </a:p>
          <a:p>
            <a:pPr>
              <a:spcBef>
                <a:spcPts val="1200"/>
              </a:spcBef>
            </a:pPr>
            <a:r>
              <a:rPr lang="en-US" dirty="0"/>
              <a:t>"Allow what is not explicitly blocked!”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Example: Do not allow &lt; , &gt; , " , ; , ' and script in user input ( ) </a:t>
            </a:r>
          </a:p>
          <a:p>
            <a:pPr>
              <a:spcBef>
                <a:spcPts val="1200"/>
              </a:spcBef>
            </a:pPr>
            <a:r>
              <a:rPr lang="en-US" dirty="0"/>
              <a:t>Can be bypassed by masking attack patterns </a:t>
            </a:r>
          </a:p>
          <a:p>
            <a:pPr>
              <a:spcBef>
                <a:spcPts val="1200"/>
              </a:spcBef>
            </a:pPr>
            <a:r>
              <a:rPr lang="en-US" dirty="0"/>
              <a:t>Must be updated for new attack patterns </a:t>
            </a:r>
          </a:p>
        </p:txBody>
      </p:sp>
    </p:spTree>
    <p:extLst>
      <p:ext uri="{BB962C8B-B14F-4D97-AF65-F5344CB8AC3E}">
        <p14:creationId xmlns:p14="http://schemas.microsoft.com/office/powerpoint/2010/main" val="225605039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3FE2E-DE66-7040-B83C-78DF9B81A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CSS</a:t>
            </a:r>
            <a:r>
              <a:rPr lang="zh-CN" altLang="en-US" dirty="0"/>
              <a:t> </a:t>
            </a:r>
            <a:r>
              <a:rPr lang="en-US" altLang="zh-CN" dirty="0"/>
              <a:t>Prevention: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Validation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AF6F0-BDF1-1A46-B41F-F641F4E3F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763" y="2597150"/>
            <a:ext cx="12293600" cy="6188075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US" b="1" dirty="0"/>
              <a:t>Allow List </a:t>
            </a:r>
          </a:p>
          <a:p>
            <a:pPr>
              <a:spcBef>
                <a:spcPts val="1200"/>
              </a:spcBef>
            </a:pPr>
            <a:r>
              <a:rPr lang="en-US" dirty="0"/>
              <a:t>"Block what is not explicitly allowed!" 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Example: Allow only a-z , A-Z and 0-9 in user input</a:t>
            </a:r>
          </a:p>
          <a:p>
            <a:pPr>
              <a:spcBef>
                <a:spcPts val="1200"/>
              </a:spcBef>
            </a:pPr>
            <a:r>
              <a:rPr lang="en-US" dirty="0"/>
              <a:t>Provide protection even against future vulnerabilities</a:t>
            </a:r>
          </a:p>
          <a:p>
            <a:pPr>
              <a:spcBef>
                <a:spcPts val="1200"/>
              </a:spcBef>
            </a:pPr>
            <a:r>
              <a:rPr lang="en-US" dirty="0"/>
              <a:t>Tend to get weaker over time when not carefully maintained </a:t>
            </a:r>
          </a:p>
          <a:p>
            <a:pPr>
              <a:spcBef>
                <a:spcPts val="1200"/>
              </a:spcBef>
            </a:pPr>
            <a:r>
              <a:rPr lang="en-US" dirty="0"/>
              <a:t>Can be quite </a:t>
            </a:r>
            <a:r>
              <a:rPr lang="en-US" dirty="0" err="1"/>
              <a:t>effortsome</a:t>
            </a:r>
            <a:r>
              <a:rPr lang="en-US" dirty="0"/>
              <a:t> to define for a whole application 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b="1" dirty="0"/>
              <a:t>= Positive Security Rule</a:t>
            </a:r>
          </a:p>
        </p:txBody>
      </p:sp>
    </p:spTree>
    <p:extLst>
      <p:ext uri="{BB962C8B-B14F-4D97-AF65-F5344CB8AC3E}">
        <p14:creationId xmlns:p14="http://schemas.microsoft.com/office/powerpoint/2010/main" val="412465388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Title &amp; Subtitle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Bullets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Blank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Blank - Plain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- Plain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Blank - Plai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Title - Top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- To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Title - Top - Medallion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 - Medallion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- Top - Medall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hoto - Vertical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Photo - Vertic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itle - Center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Center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- Cen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Photo - Horizontal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Photo - Horizont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itle &amp; Bullets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itle &amp; Bullets - Right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Right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Bullets - Righ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itle &amp; Bullets - 2 Column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2 Column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Bullets - 2 Colum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Title &amp; Bullets - Left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Left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Bullets - Lef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Title, Bullets &amp; Photo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, Bullets &amp; Photo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, Bullets &amp; Phot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1816</TotalTime>
  <Pages>0</Pages>
  <Words>586</Words>
  <Characters>0</Characters>
  <Application>Microsoft Macintosh PowerPoint</Application>
  <PresentationFormat>Custom</PresentationFormat>
  <Lines>0</Lines>
  <Paragraphs>85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14</vt:i4>
      </vt:variant>
      <vt:variant>
        <vt:lpstr>Slide Titles</vt:lpstr>
      </vt:variant>
      <vt:variant>
        <vt:i4>23</vt:i4>
      </vt:variant>
    </vt:vector>
  </HeadingPairs>
  <TitlesOfParts>
    <vt:vector size="43" baseType="lpstr">
      <vt:lpstr>Arial</vt:lpstr>
      <vt:lpstr>Calibri</vt:lpstr>
      <vt:lpstr>Consolas</vt:lpstr>
      <vt:lpstr>Gill Sans Light</vt:lpstr>
      <vt:lpstr>Tahoma</vt:lpstr>
      <vt:lpstr>Times New Roman</vt:lpstr>
      <vt:lpstr>Title &amp; Subtitle</vt:lpstr>
      <vt:lpstr>Photo - Vertical</vt:lpstr>
      <vt:lpstr>Title - Center</vt:lpstr>
      <vt:lpstr>Photo - Horizontal</vt:lpstr>
      <vt:lpstr>Title &amp; Bullets</vt:lpstr>
      <vt:lpstr>Title &amp; Bullets - Right</vt:lpstr>
      <vt:lpstr>Title &amp; Bullets - 2 Column</vt:lpstr>
      <vt:lpstr>Title &amp; Bullets - Left</vt:lpstr>
      <vt:lpstr>Title, Bullets &amp; Photo</vt:lpstr>
      <vt:lpstr>Bullets</vt:lpstr>
      <vt:lpstr>Blank</vt:lpstr>
      <vt:lpstr>Blank - Plain</vt:lpstr>
      <vt:lpstr>Title - Top</vt:lpstr>
      <vt:lpstr>Title - Top - Medallion</vt:lpstr>
      <vt:lpstr>  Web &amp; Network Security: Web Vulnerabilities (Cont) CS-4440 - Introduction to Computer Security Spring 2022 Jun Xu  Slides adapted from  CSE 484/CSE M 584 by Ada Lerner at UW </vt:lpstr>
      <vt:lpstr>Some Comments From Quiz 1</vt:lpstr>
      <vt:lpstr>The Web Architecture We Use</vt:lpstr>
      <vt:lpstr>Recap: Reflected XSS</vt:lpstr>
      <vt:lpstr>Recap: Stored XSS</vt:lpstr>
      <vt:lpstr>XSS: Prevention</vt:lpstr>
      <vt:lpstr>CSS Prevention: Encoding Contexts</vt:lpstr>
      <vt:lpstr>CSS Prevention: Input Validation</vt:lpstr>
      <vt:lpstr>CSS Prevention: Input Validation</vt:lpstr>
      <vt:lpstr>Another Vulnerability Family</vt:lpstr>
      <vt:lpstr>CSRF: Background</vt:lpstr>
      <vt:lpstr>CSRF: Background</vt:lpstr>
      <vt:lpstr>CSRF: Background: Iframe</vt:lpstr>
      <vt:lpstr>Same-Origin Policy: DOM</vt:lpstr>
      <vt:lpstr>Cross-Origin Communication? </vt:lpstr>
      <vt:lpstr>CSRF: An Example</vt:lpstr>
      <vt:lpstr>CSRF: A Summary</vt:lpstr>
      <vt:lpstr>CSRF: A More Real Example [Alex Stamos]</vt:lpstr>
      <vt:lpstr>CSRF: A broader view</vt:lpstr>
      <vt:lpstr>CSRF: Another Example: Deceived Log In</vt:lpstr>
      <vt:lpstr>CSRF: Mitigations</vt:lpstr>
      <vt:lpstr>Add Secret Token to Forms </vt:lpstr>
      <vt:lpstr>Referrer Validation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CS-4440 Introduction to Computer Security</dc:title>
  <dc:subject/>
  <dc:creator>jun</dc:creator>
  <cp:keywords/>
  <dc:description/>
  <cp:lastModifiedBy>Jun Xu</cp:lastModifiedBy>
  <cp:revision>557</cp:revision>
  <dcterms:modified xsi:type="dcterms:W3CDTF">2022-02-14T18:54:57Z</dcterms:modified>
</cp:coreProperties>
</file>